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bookmarkIdSeed="2">
  <p:sldMasterIdLst>
    <p:sldMasterId id="2147483652" r:id="rId4"/>
  </p:sldMasterIdLst>
  <p:notesMasterIdLst>
    <p:notesMasterId r:id="rId33"/>
  </p:notesMasterIdLst>
  <p:handoutMasterIdLst>
    <p:handoutMasterId r:id="rId34"/>
  </p:handoutMasterIdLst>
  <p:sldIdLst>
    <p:sldId id="418" r:id="rId5"/>
    <p:sldId id="429" r:id="rId6"/>
    <p:sldId id="492" r:id="rId7"/>
    <p:sldId id="257" r:id="rId8"/>
    <p:sldId id="258" r:id="rId9"/>
    <p:sldId id="259" r:id="rId10"/>
    <p:sldId id="487" r:id="rId11"/>
    <p:sldId id="468" r:id="rId12"/>
    <p:sldId id="485" r:id="rId13"/>
    <p:sldId id="488" r:id="rId14"/>
    <p:sldId id="465" r:id="rId15"/>
    <p:sldId id="483" r:id="rId16"/>
    <p:sldId id="486" r:id="rId17"/>
    <p:sldId id="457" r:id="rId18"/>
    <p:sldId id="435" r:id="rId19"/>
    <p:sldId id="460" r:id="rId20"/>
    <p:sldId id="436" r:id="rId21"/>
    <p:sldId id="491" r:id="rId22"/>
    <p:sldId id="442" r:id="rId23"/>
    <p:sldId id="434" r:id="rId24"/>
    <p:sldId id="440" r:id="rId25"/>
    <p:sldId id="479" r:id="rId26"/>
    <p:sldId id="481" r:id="rId27"/>
    <p:sldId id="462" r:id="rId28"/>
    <p:sldId id="447" r:id="rId29"/>
    <p:sldId id="448" r:id="rId30"/>
    <p:sldId id="475" r:id="rId31"/>
    <p:sldId id="431" r:id="rId32"/>
  </p:sldIdLst>
  <p:sldSz cx="12192000" cy="6858000"/>
  <p:notesSz cx="7010400" cy="9296400"/>
  <p:embeddedFontLst>
    <p:embeddedFont>
      <p:font typeface="Century Gothic" panose="020B0502020202020204" pitchFamily="34" charset="0"/>
      <p:regular r:id="rId35"/>
      <p:bold r:id="rId36"/>
      <p:italic r:id="rId37"/>
      <p:boldItalic r:id="rId38"/>
    </p:embeddedFont>
    <p:embeddedFont>
      <p:font typeface="Century Gothic Paneuropean" panose="020B0604020202020204" charset="0"/>
      <p:regular r:id="rId39"/>
    </p:embeddedFont>
    <p:embeddedFont>
      <p:font typeface="Century Gothic Paneuropean Bold" panose="020B0604020202020204" charset="0"/>
      <p:regular r:id="rId40"/>
    </p:embeddedFont>
    <p:embeddedFont>
      <p:font typeface="Oswald" panose="00000500000000000000" pitchFamily="2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0CFF48-DBFB-C1B7-9B08-8C2E0F366234}" name="Stewart, Brooke E." initials="SBE" userId="S::bste10@lsuhsc.edu::8ce3cbfb-4439-4154-8e49-8ab6dbc31d3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yan Huard, Colleen T." initials="RHCT" lastIdx="1" clrIdx="0">
    <p:extLst>
      <p:ext uri="{19B8F6BF-5375-455C-9EA6-DF929625EA0E}">
        <p15:presenceInfo xmlns:p15="http://schemas.microsoft.com/office/powerpoint/2012/main" userId="S-1-5-21-2113824390-172908180-308554878-106524" providerId="AD"/>
      </p:ext>
    </p:extLst>
  </p:cmAuthor>
  <p:cmAuthor id="2" name="Joann Lee" initials="JL" lastIdx="10" clrIdx="1">
    <p:extLst>
      <p:ext uri="{19B8F6BF-5375-455C-9EA6-DF929625EA0E}">
        <p15:presenceInfo xmlns:p15="http://schemas.microsoft.com/office/powerpoint/2012/main" userId="S-1-5-21-2113824390-172908180-308554878-206977" providerId="AD"/>
      </p:ext>
    </p:extLst>
  </p:cmAuthor>
  <p:cmAuthor id="3" name="Ssenkoloto, Nannozi" initials="SN" lastIdx="2" clrIdx="2">
    <p:extLst>
      <p:ext uri="{19B8F6BF-5375-455C-9EA6-DF929625EA0E}">
        <p15:presenceInfo xmlns:p15="http://schemas.microsoft.com/office/powerpoint/2012/main" userId="S-1-5-21-2113824390-172908180-308554878-49310" providerId="AD"/>
      </p:ext>
    </p:extLst>
  </p:cmAuthor>
  <p:cmAuthor id="4" name="Ricks, Laura R." initials="RLR" lastIdx="2" clrIdx="3">
    <p:extLst>
      <p:ext uri="{19B8F6BF-5375-455C-9EA6-DF929625EA0E}">
        <p15:presenceInfo xmlns:p15="http://schemas.microsoft.com/office/powerpoint/2012/main" userId="S-1-5-21-2113824390-172908180-308554878-196681" providerId="AD"/>
      </p:ext>
    </p:extLst>
  </p:cmAuthor>
  <p:cmAuthor id="5" name="Martinez, Rosamar T." initials="MRT" lastIdx="2" clrIdx="4">
    <p:extLst>
      <p:ext uri="{19B8F6BF-5375-455C-9EA6-DF929625EA0E}">
        <p15:presenceInfo xmlns:p15="http://schemas.microsoft.com/office/powerpoint/2012/main" userId="S-1-5-21-2113824390-172908180-308554878-3007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67A6"/>
    <a:srgbClr val="533618"/>
    <a:srgbClr val="F7AFD0"/>
    <a:srgbClr val="FFFFE5"/>
    <a:srgbClr val="FFFFCC"/>
    <a:srgbClr val="FFFFFF"/>
    <a:srgbClr val="6600CC"/>
    <a:srgbClr val="F9C3DB"/>
    <a:srgbClr val="F6A0C7"/>
    <a:srgbClr val="FAA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74700" autoAdjust="0"/>
  </p:normalViewPr>
  <p:slideViewPr>
    <p:cSldViewPr snapToGrid="0" showGuides="1">
      <p:cViewPr varScale="1">
        <p:scale>
          <a:sx n="79" d="100"/>
          <a:sy n="79" d="100"/>
        </p:scale>
        <p:origin x="1728" y="84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6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7519515731555E-2"/>
          <c:y val="3.6729647449522812E-2"/>
          <c:w val="0.88531463254593168"/>
          <c:h val="0.81075618388610515"/>
        </c:manualLayout>
      </c:layout>
      <c:lineChart>
        <c:grouping val="standard"/>
        <c:varyColors val="0"/>
        <c:ser>
          <c:idx val="0"/>
          <c:order val="0"/>
          <c:tx>
            <c:strRef>
              <c:f>'Totals by FY'!$B$2</c:f>
              <c:strCache>
                <c:ptCount val="1"/>
                <c:pt idx="0">
                  <c:v>Breast Screening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'Totals by FY'!$A$7:$A$22</c:f>
              <c:strCache>
                <c:ptCount val="16"/>
                <c:pt idx="0">
                  <c:v>FY11</c:v>
                </c:pt>
                <c:pt idx="1">
                  <c:v>FY12</c:v>
                </c:pt>
                <c:pt idx="2">
                  <c:v>FY13</c:v>
                </c:pt>
                <c:pt idx="3">
                  <c:v>FY14</c:v>
                </c:pt>
                <c:pt idx="4">
                  <c:v>FY15</c:v>
                </c:pt>
                <c:pt idx="5">
                  <c:v>FY16</c:v>
                </c:pt>
                <c:pt idx="6">
                  <c:v>FY17</c:v>
                </c:pt>
                <c:pt idx="7">
                  <c:v>FY18</c:v>
                </c:pt>
                <c:pt idx="8">
                  <c:v>FY19</c:v>
                </c:pt>
                <c:pt idx="9">
                  <c:v>FY20</c:v>
                </c:pt>
                <c:pt idx="10">
                  <c:v>FY21</c:v>
                </c:pt>
                <c:pt idx="11">
                  <c:v>FY22</c:v>
                </c:pt>
                <c:pt idx="12">
                  <c:v>FY23</c:v>
                </c:pt>
                <c:pt idx="13">
                  <c:v>FY24</c:v>
                </c:pt>
                <c:pt idx="14">
                  <c:v>FY25</c:v>
                </c:pt>
                <c:pt idx="15">
                  <c:v>FY26</c:v>
                </c:pt>
              </c:strCache>
            </c:strRef>
          </c:cat>
          <c:val>
            <c:numRef>
              <c:f>'Totals by FY'!$B$7:$B$22</c:f>
              <c:numCache>
                <c:formatCode>#,##0</c:formatCode>
                <c:ptCount val="16"/>
                <c:pt idx="0">
                  <c:v>9617</c:v>
                </c:pt>
                <c:pt idx="1">
                  <c:v>10214</c:v>
                </c:pt>
                <c:pt idx="2">
                  <c:v>8756</c:v>
                </c:pt>
                <c:pt idx="3">
                  <c:v>9039</c:v>
                </c:pt>
                <c:pt idx="4">
                  <c:v>8357</c:v>
                </c:pt>
                <c:pt idx="5">
                  <c:v>6295</c:v>
                </c:pt>
                <c:pt idx="6">
                  <c:v>3559</c:v>
                </c:pt>
                <c:pt idx="7">
                  <c:v>2832</c:v>
                </c:pt>
                <c:pt idx="8">
                  <c:v>2731</c:v>
                </c:pt>
                <c:pt idx="9">
                  <c:v>2613</c:v>
                </c:pt>
                <c:pt idx="10">
                  <c:v>1768</c:v>
                </c:pt>
                <c:pt idx="11">
                  <c:v>2120</c:v>
                </c:pt>
                <c:pt idx="12">
                  <c:v>2800</c:v>
                </c:pt>
                <c:pt idx="13">
                  <c:v>2980</c:v>
                </c:pt>
                <c:pt idx="14">
                  <c:v>3001</c:v>
                </c:pt>
                <c:pt idx="15">
                  <c:v>3104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35-4E06-ABF4-E8A97366C6B6}"/>
            </c:ext>
          </c:extLst>
        </c:ser>
        <c:ser>
          <c:idx val="1"/>
          <c:order val="1"/>
          <c:tx>
            <c:strRef>
              <c:f>'Totals by FY'!$C$2</c:f>
              <c:strCache>
                <c:ptCount val="1"/>
                <c:pt idx="0">
                  <c:v>Cervical Screening</c:v>
                </c:pt>
              </c:strCache>
            </c:strRef>
          </c:tx>
          <c:spPr>
            <a:ln w="31750" cap="rnd">
              <a:solidFill>
                <a:srgbClr val="3399FF"/>
              </a:solidFill>
              <a:round/>
            </a:ln>
            <a:effectLst/>
          </c:spPr>
          <c:marker>
            <c:symbol val="none"/>
          </c:marker>
          <c:cat>
            <c:strRef>
              <c:f>'Totals by FY'!$A$7:$A$22</c:f>
              <c:strCache>
                <c:ptCount val="16"/>
                <c:pt idx="0">
                  <c:v>FY11</c:v>
                </c:pt>
                <c:pt idx="1">
                  <c:v>FY12</c:v>
                </c:pt>
                <c:pt idx="2">
                  <c:v>FY13</c:v>
                </c:pt>
                <c:pt idx="3">
                  <c:v>FY14</c:v>
                </c:pt>
                <c:pt idx="4">
                  <c:v>FY15</c:v>
                </c:pt>
                <c:pt idx="5">
                  <c:v>FY16</c:v>
                </c:pt>
                <c:pt idx="6">
                  <c:v>FY17</c:v>
                </c:pt>
                <c:pt idx="7">
                  <c:v>FY18</c:v>
                </c:pt>
                <c:pt idx="8">
                  <c:v>FY19</c:v>
                </c:pt>
                <c:pt idx="9">
                  <c:v>FY20</c:v>
                </c:pt>
                <c:pt idx="10">
                  <c:v>FY21</c:v>
                </c:pt>
                <c:pt idx="11">
                  <c:v>FY22</c:v>
                </c:pt>
                <c:pt idx="12">
                  <c:v>FY23</c:v>
                </c:pt>
                <c:pt idx="13">
                  <c:v>FY24</c:v>
                </c:pt>
                <c:pt idx="14">
                  <c:v>FY25</c:v>
                </c:pt>
                <c:pt idx="15">
                  <c:v>FY26</c:v>
                </c:pt>
              </c:strCache>
            </c:strRef>
          </c:cat>
          <c:val>
            <c:numRef>
              <c:f>'Totals by FY'!$C$7:$C$22</c:f>
              <c:numCache>
                <c:formatCode>#,##0</c:formatCode>
                <c:ptCount val="16"/>
                <c:pt idx="0">
                  <c:v>2944</c:v>
                </c:pt>
                <c:pt idx="1">
                  <c:v>2723</c:v>
                </c:pt>
                <c:pt idx="2">
                  <c:v>1469</c:v>
                </c:pt>
                <c:pt idx="3">
                  <c:v>2413</c:v>
                </c:pt>
                <c:pt idx="4">
                  <c:v>2738</c:v>
                </c:pt>
                <c:pt idx="5">
                  <c:v>2622</c:v>
                </c:pt>
                <c:pt idx="6">
                  <c:v>1446</c:v>
                </c:pt>
                <c:pt idx="7" formatCode="General">
                  <c:v>1177</c:v>
                </c:pt>
                <c:pt idx="8">
                  <c:v>1095</c:v>
                </c:pt>
                <c:pt idx="9">
                  <c:v>887</c:v>
                </c:pt>
                <c:pt idx="10">
                  <c:v>886</c:v>
                </c:pt>
                <c:pt idx="11">
                  <c:v>867</c:v>
                </c:pt>
                <c:pt idx="12">
                  <c:v>930</c:v>
                </c:pt>
                <c:pt idx="13">
                  <c:v>735</c:v>
                </c:pt>
                <c:pt idx="14">
                  <c:v>1283</c:v>
                </c:pt>
                <c:pt idx="15">
                  <c:v>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DE35-4E06-ABF4-E8A97366C6B6}"/>
            </c:ext>
          </c:extLst>
        </c:ser>
        <c:ser>
          <c:idx val="2"/>
          <c:order val="2"/>
          <c:tx>
            <c:strRef>
              <c:f>'Totals by FY'!$D$2</c:f>
              <c:strCache>
                <c:ptCount val="1"/>
                <c:pt idx="0">
                  <c:v>PN Only Served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'Totals by FY'!$A$7:$A$22</c:f>
              <c:strCache>
                <c:ptCount val="16"/>
                <c:pt idx="0">
                  <c:v>FY11</c:v>
                </c:pt>
                <c:pt idx="1">
                  <c:v>FY12</c:v>
                </c:pt>
                <c:pt idx="2">
                  <c:v>FY13</c:v>
                </c:pt>
                <c:pt idx="3">
                  <c:v>FY14</c:v>
                </c:pt>
                <c:pt idx="4">
                  <c:v>FY15</c:v>
                </c:pt>
                <c:pt idx="5">
                  <c:v>FY16</c:v>
                </c:pt>
                <c:pt idx="6">
                  <c:v>FY17</c:v>
                </c:pt>
                <c:pt idx="7">
                  <c:v>FY18</c:v>
                </c:pt>
                <c:pt idx="8">
                  <c:v>FY19</c:v>
                </c:pt>
                <c:pt idx="9">
                  <c:v>FY20</c:v>
                </c:pt>
                <c:pt idx="10">
                  <c:v>FY21</c:v>
                </c:pt>
                <c:pt idx="11">
                  <c:v>FY22</c:v>
                </c:pt>
                <c:pt idx="12">
                  <c:v>FY23</c:v>
                </c:pt>
                <c:pt idx="13">
                  <c:v>FY24</c:v>
                </c:pt>
                <c:pt idx="14">
                  <c:v>FY25</c:v>
                </c:pt>
                <c:pt idx="15">
                  <c:v>FY26</c:v>
                </c:pt>
              </c:strCache>
            </c:strRef>
          </c:cat>
          <c:val>
            <c:numRef>
              <c:f>'Totals by FY'!$D$7:$D$22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 formatCode="#,##0">
                  <c:v>1325</c:v>
                </c:pt>
                <c:pt idx="8" formatCode="#,##0">
                  <c:v>2608</c:v>
                </c:pt>
                <c:pt idx="9" formatCode="#,##0">
                  <c:v>4466</c:v>
                </c:pt>
                <c:pt idx="10" formatCode="#,##0">
                  <c:v>4195</c:v>
                </c:pt>
                <c:pt idx="11">
                  <c:v>4522</c:v>
                </c:pt>
                <c:pt idx="12">
                  <c:v>3910</c:v>
                </c:pt>
                <c:pt idx="13">
                  <c:v>3221</c:v>
                </c:pt>
                <c:pt idx="14">
                  <c:v>3311</c:v>
                </c:pt>
                <c:pt idx="15">
                  <c:v>3227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DE35-4E06-ABF4-E8A97366C6B6}"/>
            </c:ext>
          </c:extLst>
        </c:ser>
        <c:ser>
          <c:idx val="3"/>
          <c:order val="3"/>
          <c:tx>
            <c:strRef>
              <c:f>'Totals by FY'!$E$2</c:f>
              <c:strCache>
                <c:ptCount val="1"/>
                <c:pt idx="0">
                  <c:v>Clinical Women Served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'Totals by FY'!$A$7:$A$22</c:f>
              <c:strCache>
                <c:ptCount val="16"/>
                <c:pt idx="0">
                  <c:v>FY11</c:v>
                </c:pt>
                <c:pt idx="1">
                  <c:v>FY12</c:v>
                </c:pt>
                <c:pt idx="2">
                  <c:v>FY13</c:v>
                </c:pt>
                <c:pt idx="3">
                  <c:v>FY14</c:v>
                </c:pt>
                <c:pt idx="4">
                  <c:v>FY15</c:v>
                </c:pt>
                <c:pt idx="5">
                  <c:v>FY16</c:v>
                </c:pt>
                <c:pt idx="6">
                  <c:v>FY17</c:v>
                </c:pt>
                <c:pt idx="7">
                  <c:v>FY18</c:v>
                </c:pt>
                <c:pt idx="8">
                  <c:v>FY19</c:v>
                </c:pt>
                <c:pt idx="9">
                  <c:v>FY20</c:v>
                </c:pt>
                <c:pt idx="10">
                  <c:v>FY21</c:v>
                </c:pt>
                <c:pt idx="11">
                  <c:v>FY22</c:v>
                </c:pt>
                <c:pt idx="12">
                  <c:v>FY23</c:v>
                </c:pt>
                <c:pt idx="13">
                  <c:v>FY24</c:v>
                </c:pt>
                <c:pt idx="14">
                  <c:v>FY25</c:v>
                </c:pt>
                <c:pt idx="15">
                  <c:v>FY26</c:v>
                </c:pt>
              </c:strCache>
            </c:strRef>
          </c:cat>
          <c:val>
            <c:numRef>
              <c:f>'Totals by FY'!$E$7:$E$22</c:f>
              <c:numCache>
                <c:formatCode>#,##0</c:formatCode>
                <c:ptCount val="16"/>
                <c:pt idx="0">
                  <c:v>13547</c:v>
                </c:pt>
                <c:pt idx="1">
                  <c:v>13820</c:v>
                </c:pt>
                <c:pt idx="2">
                  <c:v>11977</c:v>
                </c:pt>
                <c:pt idx="3">
                  <c:v>12794</c:v>
                </c:pt>
                <c:pt idx="4">
                  <c:v>11671</c:v>
                </c:pt>
                <c:pt idx="5">
                  <c:v>9039</c:v>
                </c:pt>
                <c:pt idx="6">
                  <c:v>4925</c:v>
                </c:pt>
                <c:pt idx="7">
                  <c:v>3934</c:v>
                </c:pt>
                <c:pt idx="8">
                  <c:v>3766</c:v>
                </c:pt>
                <c:pt idx="9">
                  <c:v>3531</c:v>
                </c:pt>
                <c:pt idx="10">
                  <c:v>2618</c:v>
                </c:pt>
                <c:pt idx="11">
                  <c:v>2911</c:v>
                </c:pt>
                <c:pt idx="12">
                  <c:v>3589</c:v>
                </c:pt>
                <c:pt idx="13">
                  <c:v>3698</c:v>
                </c:pt>
                <c:pt idx="14">
                  <c:v>4233</c:v>
                </c:pt>
                <c:pt idx="15">
                  <c:v>4347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B-DE35-4E06-ABF4-E8A97366C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3267776"/>
        <c:axId val="623277616"/>
      </c:lineChart>
      <c:catAx>
        <c:axId val="623267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277616"/>
        <c:crosses val="autoZero"/>
        <c:auto val="1"/>
        <c:lblAlgn val="ctr"/>
        <c:lblOffset val="100"/>
        <c:noMultiLvlLbl val="0"/>
      </c:catAx>
      <c:valAx>
        <c:axId val="623277616"/>
        <c:scaling>
          <c:orientation val="minMax"/>
          <c:max val="150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267776"/>
        <c:crosses val="autoZero"/>
        <c:crossBetween val="between"/>
        <c:majorUnit val="5000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DC0224-5A74-47F3-8AF9-6C3D3271FC39}" type="doc">
      <dgm:prSet loTypeId="urn:microsoft.com/office/officeart/2024/layout/BulletTimelineInverted" loCatId="time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0C35A4-1625-45A8-82FF-C034AA941098}">
      <dgm:prSet phldrT="Add an event" phldr="0" custT="1"/>
      <dgm:spPr/>
      <dgm:t>
        <a:bodyPr/>
        <a:lstStyle/>
        <a:p>
          <a:pPr>
            <a:defRPr b="1"/>
          </a:pPr>
          <a:r>
            <a:rPr lang="en-US" sz="1400" dirty="0"/>
            <a:t>Quarter 2 Provider Calls</a:t>
          </a:r>
        </a:p>
      </dgm:t>
    </dgm:pt>
    <dgm:pt modelId="{34FB1248-5469-4684-B997-791C0B9A2604}" type="parTrans" cxnId="{38997099-2982-400F-A1CC-65580CF85C42}">
      <dgm:prSet/>
      <dgm:spPr/>
      <dgm:t>
        <a:bodyPr/>
        <a:lstStyle/>
        <a:p>
          <a:endParaRPr lang="en-US"/>
        </a:p>
      </dgm:t>
    </dgm:pt>
    <dgm:pt modelId="{5C20FD34-2566-495C-A457-132E5DBABF5C}" type="sibTrans" cxnId="{38997099-2982-400F-A1CC-65580CF85C42}">
      <dgm:prSet/>
      <dgm:spPr/>
      <dgm:t>
        <a:bodyPr/>
        <a:lstStyle/>
        <a:p>
          <a:endParaRPr lang="en-US"/>
        </a:p>
      </dgm:t>
    </dgm:pt>
    <dgm:pt modelId="{5EEBC0B9-B7C3-43CC-9292-B0CFB40E22F7}">
      <dgm:prSet phldrT="Write a description of the significance of this event" phldr="0" custT="1"/>
      <dgm:spPr/>
      <dgm:t>
        <a:bodyPr/>
        <a:lstStyle/>
        <a:p>
          <a:r>
            <a:rPr lang="en-US" sz="1400" dirty="0"/>
            <a:t>October/November 2026</a:t>
          </a:r>
        </a:p>
      </dgm:t>
    </dgm:pt>
    <dgm:pt modelId="{C372201A-00AD-4632-A48E-F3A30120D729}" type="parTrans" cxnId="{4954AFF4-3CF0-493E-B9A4-A190A2EBADC8}">
      <dgm:prSet/>
      <dgm:spPr/>
      <dgm:t>
        <a:bodyPr/>
        <a:lstStyle/>
        <a:p>
          <a:endParaRPr lang="en-US"/>
        </a:p>
      </dgm:t>
    </dgm:pt>
    <dgm:pt modelId="{A4A3C930-51C0-4BB6-AFC7-77BD28B020C3}" type="sibTrans" cxnId="{4954AFF4-3CF0-493E-B9A4-A190A2EBADC8}">
      <dgm:prSet/>
      <dgm:spPr/>
      <dgm:t>
        <a:bodyPr/>
        <a:lstStyle/>
        <a:p>
          <a:endParaRPr lang="en-US"/>
        </a:p>
      </dgm:t>
    </dgm:pt>
    <dgm:pt modelId="{80631C10-BE6F-4829-9BC9-841D65041736}">
      <dgm:prSet phldrT="Add an event" phldr="0" custT="1"/>
      <dgm:spPr/>
      <dgm:t>
        <a:bodyPr/>
        <a:lstStyle/>
        <a:p>
          <a:pPr>
            <a:defRPr b="1"/>
          </a:pPr>
          <a:r>
            <a:rPr lang="en-US" sz="1400" dirty="0"/>
            <a:t>New Funding Opportunity Released</a:t>
          </a:r>
        </a:p>
      </dgm:t>
    </dgm:pt>
    <dgm:pt modelId="{9DF79AEF-8CCC-47AE-AA54-972EAC043CE2}" type="parTrans" cxnId="{91EF3E94-8A13-4D4C-9955-8DFA5A5A8FB7}">
      <dgm:prSet/>
      <dgm:spPr/>
      <dgm:t>
        <a:bodyPr/>
        <a:lstStyle/>
        <a:p>
          <a:endParaRPr lang="en-US"/>
        </a:p>
      </dgm:t>
    </dgm:pt>
    <dgm:pt modelId="{D9B3D63B-B24B-4C44-B496-04E056C26584}" type="sibTrans" cxnId="{91EF3E94-8A13-4D4C-9955-8DFA5A5A8FB7}">
      <dgm:prSet/>
      <dgm:spPr/>
      <dgm:t>
        <a:bodyPr/>
        <a:lstStyle/>
        <a:p>
          <a:endParaRPr lang="en-US"/>
        </a:p>
      </dgm:t>
    </dgm:pt>
    <dgm:pt modelId="{824636AD-BE14-4633-A7BB-214E4CB18EF0}">
      <dgm:prSet phldrT="Write a description of the significance of this event" phldr="0" custT="1"/>
      <dgm:spPr/>
      <dgm:t>
        <a:bodyPr/>
        <a:lstStyle/>
        <a:p>
          <a:endParaRPr lang="en-US" sz="400" dirty="0"/>
        </a:p>
        <a:p>
          <a:r>
            <a:rPr lang="en-US" sz="1400" dirty="0"/>
            <a:t>November/ December 2026</a:t>
          </a:r>
        </a:p>
      </dgm:t>
    </dgm:pt>
    <dgm:pt modelId="{55083693-92A7-4E84-9716-59C917CBA257}" type="parTrans" cxnId="{CB663998-A290-408D-B8BA-198677CB7929}">
      <dgm:prSet/>
      <dgm:spPr/>
      <dgm:t>
        <a:bodyPr/>
        <a:lstStyle/>
        <a:p>
          <a:endParaRPr lang="en-US"/>
        </a:p>
      </dgm:t>
    </dgm:pt>
    <dgm:pt modelId="{5DEFEA17-CE14-43DD-BD70-AF35B1CFFC19}" type="sibTrans" cxnId="{CB663998-A290-408D-B8BA-198677CB7929}">
      <dgm:prSet/>
      <dgm:spPr/>
      <dgm:t>
        <a:bodyPr/>
        <a:lstStyle/>
        <a:p>
          <a:endParaRPr lang="en-US"/>
        </a:p>
      </dgm:t>
    </dgm:pt>
    <dgm:pt modelId="{8176314D-4874-4DC6-AC79-88AFD7977800}">
      <dgm:prSet phldrT="Add an event" phldr="0" custT="1"/>
      <dgm:spPr/>
      <dgm:t>
        <a:bodyPr/>
        <a:lstStyle/>
        <a:p>
          <a:pPr>
            <a:defRPr b="1"/>
          </a:pPr>
          <a:r>
            <a:rPr lang="en-US" sz="1400" dirty="0"/>
            <a:t>Grant Application Due</a:t>
          </a:r>
        </a:p>
      </dgm:t>
    </dgm:pt>
    <dgm:pt modelId="{59DE39E0-4A02-46F5-BFE6-B271C61E4E9C}" type="parTrans" cxnId="{46AA0095-4445-4090-B524-484BF8CADE98}">
      <dgm:prSet/>
      <dgm:spPr/>
      <dgm:t>
        <a:bodyPr/>
        <a:lstStyle/>
        <a:p>
          <a:endParaRPr lang="en-US"/>
        </a:p>
      </dgm:t>
    </dgm:pt>
    <dgm:pt modelId="{7C9F4B21-AD62-4536-93A4-EFC5AAD86198}" type="sibTrans" cxnId="{46AA0095-4445-4090-B524-484BF8CADE98}">
      <dgm:prSet/>
      <dgm:spPr/>
      <dgm:t>
        <a:bodyPr/>
        <a:lstStyle/>
        <a:p>
          <a:endParaRPr lang="en-US"/>
        </a:p>
      </dgm:t>
    </dgm:pt>
    <dgm:pt modelId="{CA116934-0FD3-4956-97C6-464318867C25}">
      <dgm:prSet phldrT="Write a description of the significance of this event" phldr="0" custT="1"/>
      <dgm:spPr/>
      <dgm:t>
        <a:bodyPr/>
        <a:lstStyle/>
        <a:p>
          <a:r>
            <a:rPr lang="en-US" sz="1400" dirty="0"/>
            <a:t>February 2027</a:t>
          </a:r>
        </a:p>
      </dgm:t>
    </dgm:pt>
    <dgm:pt modelId="{05D95D53-6B7C-466A-8BB6-1BC9DF7DB13A}" type="parTrans" cxnId="{8296E191-D418-431E-B453-D5ECA2725C6C}">
      <dgm:prSet/>
      <dgm:spPr/>
      <dgm:t>
        <a:bodyPr/>
        <a:lstStyle/>
        <a:p>
          <a:endParaRPr lang="en-US"/>
        </a:p>
      </dgm:t>
    </dgm:pt>
    <dgm:pt modelId="{C21D002C-0469-445D-9F88-7955505328E1}" type="sibTrans" cxnId="{8296E191-D418-431E-B453-D5ECA2725C6C}">
      <dgm:prSet/>
      <dgm:spPr/>
      <dgm:t>
        <a:bodyPr/>
        <a:lstStyle/>
        <a:p>
          <a:endParaRPr lang="en-US"/>
        </a:p>
      </dgm:t>
    </dgm:pt>
    <dgm:pt modelId="{409C3677-ACD6-4842-9693-7C75796A5C93}">
      <dgm:prSet phldrT="Add an event" phldr="0" custT="1"/>
      <dgm:spPr/>
      <dgm:t>
        <a:bodyPr/>
        <a:lstStyle/>
        <a:p>
          <a:pPr>
            <a:defRPr b="1"/>
          </a:pPr>
          <a:r>
            <a:rPr lang="en-US" sz="1400" dirty="0"/>
            <a:t>Quarter 3 Provider Calls</a:t>
          </a:r>
        </a:p>
      </dgm:t>
    </dgm:pt>
    <dgm:pt modelId="{30C15E20-0A25-4F31-B353-4E9D485DE671}" type="parTrans" cxnId="{42A53598-AE02-4F01-953D-A357F046CDAF}">
      <dgm:prSet/>
      <dgm:spPr/>
      <dgm:t>
        <a:bodyPr/>
        <a:lstStyle/>
        <a:p>
          <a:endParaRPr lang="en-US"/>
        </a:p>
      </dgm:t>
    </dgm:pt>
    <dgm:pt modelId="{2E0D0218-3B89-4A31-B93F-2BA1E354B1BC}" type="sibTrans" cxnId="{42A53598-AE02-4F01-953D-A357F046CDAF}">
      <dgm:prSet/>
      <dgm:spPr/>
      <dgm:t>
        <a:bodyPr/>
        <a:lstStyle/>
        <a:p>
          <a:endParaRPr lang="en-US"/>
        </a:p>
      </dgm:t>
    </dgm:pt>
    <dgm:pt modelId="{F6FD5760-31B1-4D13-BBAE-3BB83AE7ECF4}">
      <dgm:prSet phldrT="Write a description of the significance of this event" phldr="0" custT="1"/>
      <dgm:spPr/>
      <dgm:t>
        <a:bodyPr/>
        <a:lstStyle/>
        <a:p>
          <a:r>
            <a:rPr lang="en-US" sz="1400" dirty="0"/>
            <a:t>February/March 2026</a:t>
          </a:r>
        </a:p>
      </dgm:t>
    </dgm:pt>
    <dgm:pt modelId="{5B88E184-EB5C-465E-AB0D-C2568FB12A4B}" type="parTrans" cxnId="{28AD2B1F-C060-4C64-B10B-1E1447B16A7F}">
      <dgm:prSet/>
      <dgm:spPr/>
      <dgm:t>
        <a:bodyPr/>
        <a:lstStyle/>
        <a:p>
          <a:endParaRPr lang="en-US"/>
        </a:p>
      </dgm:t>
    </dgm:pt>
    <dgm:pt modelId="{58B498CE-5A33-4D53-A1B2-5A219D9A5AD8}" type="sibTrans" cxnId="{28AD2B1F-C060-4C64-B10B-1E1447B16A7F}">
      <dgm:prSet/>
      <dgm:spPr/>
      <dgm:t>
        <a:bodyPr/>
        <a:lstStyle/>
        <a:p>
          <a:endParaRPr lang="en-US"/>
        </a:p>
      </dgm:t>
    </dgm:pt>
    <dgm:pt modelId="{AE6F9726-58F9-4FB0-9333-6E4EC28919F5}">
      <dgm:prSet phldrT="Add an event" phldr="0" custT="1"/>
      <dgm:spPr/>
      <dgm:t>
        <a:bodyPr/>
        <a:lstStyle/>
        <a:p>
          <a:pPr>
            <a:defRPr b="1"/>
          </a:pPr>
          <a:r>
            <a:rPr lang="en-US" sz="1400" dirty="0"/>
            <a:t>Spring MDE Submission</a:t>
          </a:r>
        </a:p>
      </dgm:t>
    </dgm:pt>
    <dgm:pt modelId="{959E430F-E3D8-477B-A44F-B75354B16CBD}" type="parTrans" cxnId="{F794D3D3-0303-4938-843C-242FF53FF366}">
      <dgm:prSet/>
      <dgm:spPr/>
      <dgm:t>
        <a:bodyPr/>
        <a:lstStyle/>
        <a:p>
          <a:endParaRPr lang="en-US"/>
        </a:p>
      </dgm:t>
    </dgm:pt>
    <dgm:pt modelId="{18E9BEF7-60AC-4565-ABE1-0B647A2B8E10}" type="sibTrans" cxnId="{F794D3D3-0303-4938-843C-242FF53FF366}">
      <dgm:prSet/>
      <dgm:spPr/>
      <dgm:t>
        <a:bodyPr/>
        <a:lstStyle/>
        <a:p>
          <a:endParaRPr lang="en-US"/>
        </a:p>
      </dgm:t>
    </dgm:pt>
    <dgm:pt modelId="{91CEBE0D-63F9-4121-9D7D-D1818856EB3E}">
      <dgm:prSet phldrT="Write a description of the significance of this event" phldr="0" custT="1"/>
      <dgm:spPr/>
      <dgm:t>
        <a:bodyPr/>
        <a:lstStyle/>
        <a:p>
          <a:r>
            <a:rPr lang="en-US" sz="1400" dirty="0"/>
            <a:t>April 15, 2027</a:t>
          </a:r>
        </a:p>
      </dgm:t>
    </dgm:pt>
    <dgm:pt modelId="{8120A7C5-04CC-48D3-A662-4B3F96EB3118}" type="parTrans" cxnId="{F5E6A49A-3593-478F-ACB0-C5B94D29725C}">
      <dgm:prSet/>
      <dgm:spPr/>
      <dgm:t>
        <a:bodyPr/>
        <a:lstStyle/>
        <a:p>
          <a:endParaRPr lang="en-US"/>
        </a:p>
      </dgm:t>
    </dgm:pt>
    <dgm:pt modelId="{9C297FE9-CFE2-4B27-A30C-887A849EB0DD}" type="sibTrans" cxnId="{F5E6A49A-3593-478F-ACB0-C5B94D29725C}">
      <dgm:prSet/>
      <dgm:spPr/>
      <dgm:t>
        <a:bodyPr/>
        <a:lstStyle/>
        <a:p>
          <a:endParaRPr lang="en-US"/>
        </a:p>
      </dgm:t>
    </dgm:pt>
    <dgm:pt modelId="{74ED2953-DA0B-4203-9CEC-4588489A75DD}">
      <dgm:prSet phldrT="Add an event" phldr="0" custT="1"/>
      <dgm:spPr/>
      <dgm:t>
        <a:bodyPr/>
        <a:lstStyle/>
        <a:p>
          <a:pPr>
            <a:defRPr b="1"/>
          </a:pPr>
          <a:r>
            <a:rPr lang="en-US" sz="1400" dirty="0"/>
            <a:t>Final Amendments</a:t>
          </a:r>
        </a:p>
      </dgm:t>
    </dgm:pt>
    <dgm:pt modelId="{D1EA208A-E035-41CD-8D07-899032BCBD76}" type="parTrans" cxnId="{AC4FE636-D771-4B4B-92CF-6312B63A8860}">
      <dgm:prSet/>
      <dgm:spPr/>
      <dgm:t>
        <a:bodyPr/>
        <a:lstStyle/>
        <a:p>
          <a:endParaRPr lang="en-US"/>
        </a:p>
      </dgm:t>
    </dgm:pt>
    <dgm:pt modelId="{F4E8A03E-0E55-4A05-A545-9EFB493BE552}" type="sibTrans" cxnId="{AC4FE636-D771-4B4B-92CF-6312B63A8860}">
      <dgm:prSet/>
      <dgm:spPr/>
      <dgm:t>
        <a:bodyPr/>
        <a:lstStyle/>
        <a:p>
          <a:endParaRPr lang="en-US"/>
        </a:p>
      </dgm:t>
    </dgm:pt>
    <dgm:pt modelId="{9646FFD4-D3D5-4D04-8CC8-A8B9D2DD8217}">
      <dgm:prSet phldrT="Write a description of the significance of this event" phldr="0" custT="1"/>
      <dgm:spPr/>
      <dgm:t>
        <a:bodyPr/>
        <a:lstStyle/>
        <a:p>
          <a:r>
            <a:rPr lang="en-US" sz="1400" dirty="0"/>
            <a:t>April 30, 2027</a:t>
          </a:r>
        </a:p>
      </dgm:t>
    </dgm:pt>
    <dgm:pt modelId="{569FF3A3-AAAC-45E1-B5E2-166880CA5092}" type="parTrans" cxnId="{F477469D-9C5C-4160-A2B1-73EC886BE1DE}">
      <dgm:prSet/>
      <dgm:spPr/>
      <dgm:t>
        <a:bodyPr/>
        <a:lstStyle/>
        <a:p>
          <a:endParaRPr lang="en-US"/>
        </a:p>
      </dgm:t>
    </dgm:pt>
    <dgm:pt modelId="{49D3242A-8AC9-4EF6-AE74-CCD1AF251C91}" type="sibTrans" cxnId="{F477469D-9C5C-4160-A2B1-73EC886BE1DE}">
      <dgm:prSet/>
      <dgm:spPr/>
      <dgm:t>
        <a:bodyPr/>
        <a:lstStyle/>
        <a:p>
          <a:endParaRPr lang="en-US"/>
        </a:p>
      </dgm:t>
    </dgm:pt>
    <dgm:pt modelId="{8A38E107-9B8C-4E00-BDF3-3EC31E0FA9F4}">
      <dgm:prSet phldrT="Add an event" phldr="0" custT="1"/>
      <dgm:spPr/>
      <dgm:t>
        <a:bodyPr/>
        <a:lstStyle/>
        <a:p>
          <a:pPr>
            <a:defRPr b="1"/>
          </a:pPr>
          <a:r>
            <a:rPr lang="en-US" sz="1400" dirty="0"/>
            <a:t>Provider Continuation Application</a:t>
          </a:r>
        </a:p>
      </dgm:t>
    </dgm:pt>
    <dgm:pt modelId="{AC678E17-19DD-45E4-9AFB-16B070AB3D68}" type="parTrans" cxnId="{D2C498D1-7CD3-4A63-B108-C87C4D9E27FD}">
      <dgm:prSet/>
      <dgm:spPr/>
      <dgm:t>
        <a:bodyPr/>
        <a:lstStyle/>
        <a:p>
          <a:endParaRPr lang="en-US"/>
        </a:p>
      </dgm:t>
    </dgm:pt>
    <dgm:pt modelId="{010BBECB-96F3-40B9-A4D9-6FF561861F87}" type="sibTrans" cxnId="{D2C498D1-7CD3-4A63-B108-C87C4D9E27FD}">
      <dgm:prSet/>
      <dgm:spPr/>
      <dgm:t>
        <a:bodyPr/>
        <a:lstStyle/>
        <a:p>
          <a:endParaRPr lang="en-US"/>
        </a:p>
      </dgm:t>
    </dgm:pt>
    <dgm:pt modelId="{1D54567B-E0CC-4EAF-8E7E-559C3B30386D}">
      <dgm:prSet phldrT="Write a description of the significance of this event" phldr="0" custT="1"/>
      <dgm:spPr/>
      <dgm:t>
        <a:bodyPr/>
        <a:lstStyle/>
        <a:p>
          <a:endParaRPr lang="en-US" sz="500" dirty="0"/>
        </a:p>
        <a:p>
          <a:r>
            <a:rPr lang="en-US" sz="1400" dirty="0"/>
            <a:t>May 30, 2027</a:t>
          </a:r>
        </a:p>
      </dgm:t>
    </dgm:pt>
    <dgm:pt modelId="{20571B9A-0919-47EE-B371-EF4110250E41}" type="parTrans" cxnId="{27EB0AFC-C11B-4200-B59A-673FC377A145}">
      <dgm:prSet/>
      <dgm:spPr/>
      <dgm:t>
        <a:bodyPr/>
        <a:lstStyle/>
        <a:p>
          <a:endParaRPr lang="en-US"/>
        </a:p>
      </dgm:t>
    </dgm:pt>
    <dgm:pt modelId="{2FC90DFC-4CA9-49EB-96E6-CD438FD26751}" type="sibTrans" cxnId="{27EB0AFC-C11B-4200-B59A-673FC377A145}">
      <dgm:prSet/>
      <dgm:spPr/>
      <dgm:t>
        <a:bodyPr/>
        <a:lstStyle/>
        <a:p>
          <a:endParaRPr lang="en-US"/>
        </a:p>
      </dgm:t>
    </dgm:pt>
    <dgm:pt modelId="{0BDDC33D-F34C-4893-B456-F5A2E59C5877}">
      <dgm:prSet phldrT="Add an event" phldr="0" custT="1"/>
      <dgm:spPr/>
      <dgm:t>
        <a:bodyPr/>
        <a:lstStyle/>
        <a:p>
          <a:pPr>
            <a:defRPr b="1"/>
          </a:pPr>
          <a:r>
            <a:rPr lang="en-US" sz="1300" dirty="0"/>
            <a:t>Fall MDE </a:t>
          </a:r>
          <a:r>
            <a:rPr lang="en-US" sz="1400" dirty="0"/>
            <a:t>Submission</a:t>
          </a:r>
          <a:endParaRPr lang="en-US" sz="1300" dirty="0"/>
        </a:p>
      </dgm:t>
    </dgm:pt>
    <dgm:pt modelId="{97C4065B-D59E-4859-B13C-582F580B0D39}" type="parTrans" cxnId="{7CABA75B-D910-4B4E-9DD2-C05C48EFBD10}">
      <dgm:prSet/>
      <dgm:spPr/>
      <dgm:t>
        <a:bodyPr/>
        <a:lstStyle/>
        <a:p>
          <a:endParaRPr lang="en-US"/>
        </a:p>
      </dgm:t>
    </dgm:pt>
    <dgm:pt modelId="{7A3F9DCD-DCD9-4ED1-B28D-97E2A37B0E4E}" type="sibTrans" cxnId="{7CABA75B-D910-4B4E-9DD2-C05C48EFBD10}">
      <dgm:prSet/>
      <dgm:spPr/>
      <dgm:t>
        <a:bodyPr/>
        <a:lstStyle/>
        <a:p>
          <a:endParaRPr lang="en-US"/>
        </a:p>
      </dgm:t>
    </dgm:pt>
    <dgm:pt modelId="{E0900436-B744-4B21-B63F-9BDC3C40A02F}">
      <dgm:prSet phldrT="Write a description of the significance of this event" phldr="0" custT="1"/>
      <dgm:spPr/>
      <dgm:t>
        <a:bodyPr/>
        <a:lstStyle/>
        <a:p>
          <a:r>
            <a:rPr lang="en-US" sz="1400" dirty="0"/>
            <a:t>October 15, 2027</a:t>
          </a:r>
        </a:p>
      </dgm:t>
    </dgm:pt>
    <dgm:pt modelId="{CCAFFA10-2C11-42CE-93D8-D6236E81D0AE}" type="parTrans" cxnId="{2E1A0163-62E1-433A-9FBA-4B5F9EE3BE8A}">
      <dgm:prSet/>
      <dgm:spPr/>
      <dgm:t>
        <a:bodyPr/>
        <a:lstStyle/>
        <a:p>
          <a:endParaRPr lang="en-US"/>
        </a:p>
      </dgm:t>
    </dgm:pt>
    <dgm:pt modelId="{10C7E376-A57D-45D6-A74A-E3AC415A0868}" type="sibTrans" cxnId="{2E1A0163-62E1-433A-9FBA-4B5F9EE3BE8A}">
      <dgm:prSet/>
      <dgm:spPr/>
      <dgm:t>
        <a:bodyPr/>
        <a:lstStyle/>
        <a:p>
          <a:endParaRPr lang="en-US"/>
        </a:p>
      </dgm:t>
    </dgm:pt>
    <dgm:pt modelId="{1EDC0D23-1FF7-4F84-A8CC-E49EC8917A46}">
      <dgm:prSet phldrT="Add an event" phldr="0" custT="1"/>
      <dgm:spPr/>
      <dgm:t>
        <a:bodyPr/>
        <a:lstStyle/>
        <a:p>
          <a:pPr>
            <a:defRPr b="1"/>
          </a:pPr>
          <a:r>
            <a:rPr lang="en-US" sz="1400" dirty="0"/>
            <a:t>Final Budget Modifications</a:t>
          </a:r>
        </a:p>
      </dgm:t>
    </dgm:pt>
    <dgm:pt modelId="{A129F3BC-36CF-48B8-B38F-50D2B66E5721}" type="parTrans" cxnId="{4FDAAAC1-65A5-49B0-956B-866E7B27654B}">
      <dgm:prSet/>
      <dgm:spPr/>
      <dgm:t>
        <a:bodyPr/>
        <a:lstStyle/>
        <a:p>
          <a:endParaRPr lang="en-US"/>
        </a:p>
      </dgm:t>
    </dgm:pt>
    <dgm:pt modelId="{EA8F1B19-5579-4EB6-B923-FC6FDD5D9C03}" type="sibTrans" cxnId="{4FDAAAC1-65A5-49B0-956B-866E7B27654B}">
      <dgm:prSet/>
      <dgm:spPr/>
      <dgm:t>
        <a:bodyPr/>
        <a:lstStyle/>
        <a:p>
          <a:endParaRPr lang="en-US"/>
        </a:p>
      </dgm:t>
    </dgm:pt>
    <dgm:pt modelId="{427909DE-7E9F-4F57-9F29-A3C7D499868A}">
      <dgm:prSet phldrT="Write a description of the significance of this event" phldr="0" custT="1"/>
      <dgm:spPr/>
      <dgm:t>
        <a:bodyPr/>
        <a:lstStyle/>
        <a:p>
          <a:r>
            <a:rPr lang="en-US" sz="1400" dirty="0"/>
            <a:t>June 15, 2027</a:t>
          </a:r>
        </a:p>
      </dgm:t>
    </dgm:pt>
    <dgm:pt modelId="{F2060357-00CE-4147-8F6C-9DD4CBC0BAE9}" type="parTrans" cxnId="{1DB6D5B8-C3FE-4276-82A0-06025E29653A}">
      <dgm:prSet/>
      <dgm:spPr/>
      <dgm:t>
        <a:bodyPr/>
        <a:lstStyle/>
        <a:p>
          <a:endParaRPr lang="en-US"/>
        </a:p>
      </dgm:t>
    </dgm:pt>
    <dgm:pt modelId="{1A5F546D-B090-43E3-BB9E-73EAC1AF8FF8}" type="sibTrans" cxnId="{1DB6D5B8-C3FE-4276-82A0-06025E29653A}">
      <dgm:prSet/>
      <dgm:spPr/>
      <dgm:t>
        <a:bodyPr/>
        <a:lstStyle/>
        <a:p>
          <a:endParaRPr lang="en-US"/>
        </a:p>
      </dgm:t>
    </dgm:pt>
    <dgm:pt modelId="{5634B5C7-3A29-481D-9424-11F761DA11D7}">
      <dgm:prSet phldrT="Add an event" phldr="0" custT="1"/>
      <dgm:spPr/>
      <dgm:t>
        <a:bodyPr/>
        <a:lstStyle/>
        <a:p>
          <a:pPr>
            <a:defRPr b="1"/>
          </a:pPr>
          <a:r>
            <a:rPr lang="en-US" sz="1400" dirty="0"/>
            <a:t>Final Invoices Due</a:t>
          </a:r>
        </a:p>
      </dgm:t>
    </dgm:pt>
    <dgm:pt modelId="{97CCE8BC-5F89-473E-89FB-BD90C5B1525B}" type="parTrans" cxnId="{9B18F6E0-FFCC-41D9-B225-C4FF388706A4}">
      <dgm:prSet/>
      <dgm:spPr/>
      <dgm:t>
        <a:bodyPr/>
        <a:lstStyle/>
        <a:p>
          <a:endParaRPr lang="en-US"/>
        </a:p>
      </dgm:t>
    </dgm:pt>
    <dgm:pt modelId="{5681DC8B-D82C-486E-8E8A-F2E6934A750E}" type="sibTrans" cxnId="{9B18F6E0-FFCC-41D9-B225-C4FF388706A4}">
      <dgm:prSet/>
      <dgm:spPr/>
      <dgm:t>
        <a:bodyPr/>
        <a:lstStyle/>
        <a:p>
          <a:endParaRPr lang="en-US"/>
        </a:p>
      </dgm:t>
    </dgm:pt>
    <dgm:pt modelId="{A6F3197C-ACBA-469D-A85C-390F404B10FA}">
      <dgm:prSet phldrT="Write a description of the significance of this event" phldr="0" custT="1"/>
      <dgm:spPr/>
      <dgm:t>
        <a:bodyPr/>
        <a:lstStyle/>
        <a:p>
          <a:r>
            <a:rPr lang="en-US" sz="1400" dirty="0"/>
            <a:t>July 7, 2027</a:t>
          </a:r>
        </a:p>
      </dgm:t>
    </dgm:pt>
    <dgm:pt modelId="{DA3C1397-0B83-4C19-A9A7-A67BAFC98B69}" type="parTrans" cxnId="{D5D2E540-D795-42C5-9BBC-9F3006EA3EF8}">
      <dgm:prSet/>
      <dgm:spPr/>
      <dgm:t>
        <a:bodyPr/>
        <a:lstStyle/>
        <a:p>
          <a:endParaRPr lang="en-US"/>
        </a:p>
      </dgm:t>
    </dgm:pt>
    <dgm:pt modelId="{3106E703-07F0-4537-A78C-686B394ED32D}" type="sibTrans" cxnId="{D5D2E540-D795-42C5-9BBC-9F3006EA3EF8}">
      <dgm:prSet/>
      <dgm:spPr/>
      <dgm:t>
        <a:bodyPr/>
        <a:lstStyle/>
        <a:p>
          <a:endParaRPr lang="en-US"/>
        </a:p>
      </dgm:t>
    </dgm:pt>
    <dgm:pt modelId="{52E45F30-1CE8-4B9D-A88D-1BBBA9CC9591}">
      <dgm:prSet phldrT="Add an event" phldr="0" custT="1"/>
      <dgm:spPr/>
      <dgm:t>
        <a:bodyPr/>
        <a:lstStyle/>
        <a:p>
          <a:pPr>
            <a:defRPr b="1"/>
          </a:pPr>
          <a:r>
            <a:rPr lang="en-US" sz="1400" dirty="0"/>
            <a:t>Quarter 4 Provider Calls</a:t>
          </a:r>
        </a:p>
      </dgm:t>
    </dgm:pt>
    <dgm:pt modelId="{C3D0913A-E592-440D-A892-D81B3217B602}" type="parTrans" cxnId="{3B9A2452-A47C-4282-9A2D-2BC8B57A7BC5}">
      <dgm:prSet/>
      <dgm:spPr/>
      <dgm:t>
        <a:bodyPr/>
        <a:lstStyle/>
        <a:p>
          <a:endParaRPr lang="en-US"/>
        </a:p>
      </dgm:t>
    </dgm:pt>
    <dgm:pt modelId="{D6C89E05-D3D3-45EF-B45C-38E0C625CCA4}" type="sibTrans" cxnId="{3B9A2452-A47C-4282-9A2D-2BC8B57A7BC5}">
      <dgm:prSet/>
      <dgm:spPr/>
      <dgm:t>
        <a:bodyPr/>
        <a:lstStyle/>
        <a:p>
          <a:endParaRPr lang="en-US"/>
        </a:p>
      </dgm:t>
    </dgm:pt>
    <dgm:pt modelId="{4545E1EC-9CE8-49FF-847B-FEEB7526A666}">
      <dgm:prSet phldrT="Write a description of the significance of this event" phldr="0" custT="1"/>
      <dgm:spPr/>
      <dgm:t>
        <a:bodyPr/>
        <a:lstStyle/>
        <a:p>
          <a:r>
            <a:rPr lang="en-US" sz="1400" dirty="0"/>
            <a:t>May/June 2027</a:t>
          </a:r>
        </a:p>
      </dgm:t>
    </dgm:pt>
    <dgm:pt modelId="{29FD4D1F-DAD8-4FF1-B23D-5551BC115C7E}" type="parTrans" cxnId="{593BB4A5-8B12-4BD0-B80E-BBCDE958EE88}">
      <dgm:prSet/>
      <dgm:spPr/>
      <dgm:t>
        <a:bodyPr/>
        <a:lstStyle/>
        <a:p>
          <a:endParaRPr lang="en-US"/>
        </a:p>
      </dgm:t>
    </dgm:pt>
    <dgm:pt modelId="{AE5DFBE8-49B0-41B3-AB89-0FA4A76B630E}" type="sibTrans" cxnId="{593BB4A5-8B12-4BD0-B80E-BBCDE958EE88}">
      <dgm:prSet/>
      <dgm:spPr/>
      <dgm:t>
        <a:bodyPr/>
        <a:lstStyle/>
        <a:p>
          <a:endParaRPr lang="en-US"/>
        </a:p>
      </dgm:t>
    </dgm:pt>
    <dgm:pt modelId="{8DCE9D37-7DAD-401B-86E1-1D2998DB5EB5}" type="pres">
      <dgm:prSet presAssocID="{33DC0224-5A74-47F3-8AF9-6C3D3271FC39}" presName="root" presStyleCnt="0">
        <dgm:presLayoutVars>
          <dgm:dir/>
          <dgm:animLvl val="lvl"/>
        </dgm:presLayoutVars>
      </dgm:prSet>
      <dgm:spPr/>
    </dgm:pt>
    <dgm:pt modelId="{CB2350D2-4EEC-4AA6-8085-8A4436384FBD}" type="pres">
      <dgm:prSet presAssocID="{33DC0224-5A74-47F3-8AF9-6C3D3271FC39}" presName="divider" presStyleCnt="0"/>
      <dgm:spPr/>
    </dgm:pt>
    <dgm:pt modelId="{DAD44611-442B-4D65-AE64-88C5D79F688F}" type="pres">
      <dgm:prSet presAssocID="{33DC0224-5A74-47F3-8AF9-6C3D3271FC39}" presName="rectBar" presStyleLbl="dkBgShp" presStyleIdx="0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31A24A2D-5BE9-46D2-9C48-2645DC56EC16}" type="pres">
      <dgm:prSet presAssocID="{33DC0224-5A74-47F3-8AF9-6C3D3271FC39}" presName="chevronArrow" presStyleLbl="dkBgShp" presStyleIdx="1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961DC12F-47E8-42E4-A519-545C8281E006}" type="pres">
      <dgm:prSet presAssocID="{33DC0224-5A74-47F3-8AF9-6C3D3271FC39}" presName="nodes" presStyleCnt="0">
        <dgm:presLayoutVars>
          <dgm:chMax/>
          <dgm:chPref/>
          <dgm:animLvl val="lvl"/>
        </dgm:presLayoutVars>
      </dgm:prSet>
      <dgm:spPr/>
    </dgm:pt>
    <dgm:pt modelId="{99B7032B-7638-4545-BC3C-EDC0197D0BA5}" type="pres">
      <dgm:prSet presAssocID="{0BDDC33D-F34C-4893-B456-F5A2E59C5877}" presName="composite" presStyleCnt="0"/>
      <dgm:spPr/>
    </dgm:pt>
    <dgm:pt modelId="{52123887-AFE0-4324-954D-F8DB4C02CFCE}" type="pres">
      <dgm:prSet presAssocID="{0BDDC33D-F34C-4893-B456-F5A2E59C5877}" presName="DropPinPlaceHolder" presStyleCnt="0"/>
      <dgm:spPr/>
    </dgm:pt>
    <dgm:pt modelId="{1A2594E8-9D93-4F41-BDEF-51CA9B4CC0A0}" type="pres">
      <dgm:prSet presAssocID="{0BDDC33D-F34C-4893-B456-F5A2E59C5877}" presName="DropPin" presStyleLbl="alignNode1" presStyleIdx="0" presStyleCnt="11"/>
      <dgm:spPr/>
    </dgm:pt>
    <dgm:pt modelId="{0F0FB0D4-13E2-4DA5-954C-777A84291048}" type="pres">
      <dgm:prSet presAssocID="{0BDDC33D-F34C-4893-B456-F5A2E59C5877}" presName="Ellipse" presStyleLbl="fgAcc1" presStyleIdx="0" presStyleCnt="11"/>
      <dgm:spPr/>
    </dgm:pt>
    <dgm:pt modelId="{B9C19054-9081-4DA7-910C-82D6811F6A60}" type="pres">
      <dgm:prSet presAssocID="{0BDDC33D-F34C-4893-B456-F5A2E59C5877}" presName="L2TextContainer" presStyleLbl="revTx" presStyleIdx="0" presStyleCnt="22">
        <dgm:presLayoutVars>
          <dgm:bulletEnabled val="1"/>
        </dgm:presLayoutVars>
      </dgm:prSet>
      <dgm:spPr/>
    </dgm:pt>
    <dgm:pt modelId="{9B217BAE-C342-4540-967B-5168FEE857DD}" type="pres">
      <dgm:prSet presAssocID="{0BDDC33D-F34C-4893-B456-F5A2E59C5877}" presName="L1TextContainer" presStyleLbl="revTx" presStyleIdx="1" presStyleCnt="22">
        <dgm:presLayoutVars>
          <dgm:chMax val="1"/>
          <dgm:chPref val="1"/>
          <dgm:bulletEnabled val="1"/>
        </dgm:presLayoutVars>
      </dgm:prSet>
      <dgm:spPr/>
    </dgm:pt>
    <dgm:pt modelId="{C10152AE-0C37-417B-BEED-C860B2D85422}" type="pres">
      <dgm:prSet presAssocID="{0BDDC33D-F34C-4893-B456-F5A2E59C5877}" presName="ConnectLine" presStyleLbl="dkBgShp" presStyleIdx="2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ED18BB1C-5E7C-408E-8A76-F7836E565E5D}" type="pres">
      <dgm:prSet presAssocID="{0BDDC33D-F34C-4893-B456-F5A2E59C5877}" presName="ConnectorPoint" presStyleCnt="0"/>
      <dgm:spPr/>
    </dgm:pt>
    <dgm:pt modelId="{B6169533-0FF3-4585-AFDC-B7B2A1EF54D6}" type="pres">
      <dgm:prSet presAssocID="{0BDDC33D-F34C-4893-B456-F5A2E59C5877}" presName="Bullet" presStyleLbl="node1NoLn" presStyleIdx="0" presStyleCnt="11"/>
      <dgm:spPr/>
    </dgm:pt>
    <dgm:pt modelId="{FF642CEB-BDAD-411B-A123-B268F8553493}" type="pres">
      <dgm:prSet presAssocID="{0BDDC33D-F34C-4893-B456-F5A2E59C5877}" presName="EmptyPlaceHolder" presStyleCnt="0"/>
      <dgm:spPr/>
    </dgm:pt>
    <dgm:pt modelId="{0C342E83-0DDA-4C7C-BAA8-EDE1AFE85C11}" type="pres">
      <dgm:prSet presAssocID="{7A3F9DCD-DCD9-4ED1-B28D-97E2A37B0E4E}" presName="spaceBetweenRectangles" presStyleCnt="0"/>
      <dgm:spPr/>
    </dgm:pt>
    <dgm:pt modelId="{08844CDF-6138-41B7-9FC6-7D9F2E222C48}" type="pres">
      <dgm:prSet presAssocID="{260C35A4-1625-45A8-82FF-C034AA941098}" presName="composite" presStyleCnt="0"/>
      <dgm:spPr/>
    </dgm:pt>
    <dgm:pt modelId="{23FA5639-88CA-403C-9BB5-F03ACF07BD67}" type="pres">
      <dgm:prSet presAssocID="{260C35A4-1625-45A8-82FF-C034AA941098}" presName="DropPinPlaceHolder" presStyleCnt="0"/>
      <dgm:spPr/>
    </dgm:pt>
    <dgm:pt modelId="{D065C34F-FB75-489D-9C18-97822A51D2C7}" type="pres">
      <dgm:prSet presAssocID="{260C35A4-1625-45A8-82FF-C034AA941098}" presName="DropPin" presStyleLbl="alignNode1" presStyleIdx="1" presStyleCnt="11"/>
      <dgm:spPr/>
    </dgm:pt>
    <dgm:pt modelId="{A6C81961-1A75-45D9-BF67-5DFE872FC4B4}" type="pres">
      <dgm:prSet presAssocID="{260C35A4-1625-45A8-82FF-C034AA941098}" presName="Ellipse" presStyleLbl="fgAcc1" presStyleIdx="1" presStyleCnt="11"/>
      <dgm:spPr/>
    </dgm:pt>
    <dgm:pt modelId="{28954765-B513-4467-838D-E6C84E75B35E}" type="pres">
      <dgm:prSet presAssocID="{260C35A4-1625-45A8-82FF-C034AA941098}" presName="L2TextContainer" presStyleLbl="revTx" presStyleIdx="2" presStyleCnt="22">
        <dgm:presLayoutVars>
          <dgm:bulletEnabled val="1"/>
        </dgm:presLayoutVars>
      </dgm:prSet>
      <dgm:spPr/>
    </dgm:pt>
    <dgm:pt modelId="{27F59CBF-A636-4001-A3F1-E899F6C340C3}" type="pres">
      <dgm:prSet presAssocID="{260C35A4-1625-45A8-82FF-C034AA941098}" presName="L1TextContainer" presStyleLbl="revTx" presStyleIdx="3" presStyleCnt="22">
        <dgm:presLayoutVars>
          <dgm:chMax val="1"/>
          <dgm:chPref val="1"/>
          <dgm:bulletEnabled val="1"/>
        </dgm:presLayoutVars>
      </dgm:prSet>
      <dgm:spPr/>
    </dgm:pt>
    <dgm:pt modelId="{38892447-97D5-4428-B3CC-CB818C0DA96E}" type="pres">
      <dgm:prSet presAssocID="{260C35A4-1625-45A8-82FF-C034AA941098}" presName="ConnectLine" presStyleLbl="dkBgShp" presStyleIdx="3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40B09285-4A46-48F4-BBD8-A34CAB56D43F}" type="pres">
      <dgm:prSet presAssocID="{260C35A4-1625-45A8-82FF-C034AA941098}" presName="ConnectorPoint" presStyleCnt="0"/>
      <dgm:spPr/>
    </dgm:pt>
    <dgm:pt modelId="{4FE7A043-010E-4CB0-A94A-1F177760DBF0}" type="pres">
      <dgm:prSet presAssocID="{260C35A4-1625-45A8-82FF-C034AA941098}" presName="Bullet" presStyleLbl="node1NoLn" presStyleIdx="1" presStyleCnt="11"/>
      <dgm:spPr/>
    </dgm:pt>
    <dgm:pt modelId="{1C343746-CEA1-4E84-AB73-9E9341E7E7C9}" type="pres">
      <dgm:prSet presAssocID="{260C35A4-1625-45A8-82FF-C034AA941098}" presName="EmptyPlaceHolder" presStyleCnt="0"/>
      <dgm:spPr/>
    </dgm:pt>
    <dgm:pt modelId="{4442FF3B-3321-465B-81FA-1068C8A87C49}" type="pres">
      <dgm:prSet presAssocID="{5C20FD34-2566-495C-A457-132E5DBABF5C}" presName="spaceBetweenRectangles" presStyleCnt="0"/>
      <dgm:spPr/>
    </dgm:pt>
    <dgm:pt modelId="{80EFA4CC-1257-4980-A3E6-805041E3E504}" type="pres">
      <dgm:prSet presAssocID="{80631C10-BE6F-4829-9BC9-841D65041736}" presName="composite" presStyleCnt="0"/>
      <dgm:spPr/>
    </dgm:pt>
    <dgm:pt modelId="{A85261AB-3997-4B6A-AB30-94E564294AF6}" type="pres">
      <dgm:prSet presAssocID="{80631C10-BE6F-4829-9BC9-841D65041736}" presName="DropPinPlaceHolder" presStyleCnt="0"/>
      <dgm:spPr/>
    </dgm:pt>
    <dgm:pt modelId="{EEFE4F76-A872-4F0F-9A10-D53B82E9F209}" type="pres">
      <dgm:prSet presAssocID="{80631C10-BE6F-4829-9BC9-841D65041736}" presName="DropPin" presStyleLbl="alignNode1" presStyleIdx="2" presStyleCnt="11"/>
      <dgm:spPr/>
    </dgm:pt>
    <dgm:pt modelId="{5B40C5A7-452E-4EBC-AEBE-7A0349C2713E}" type="pres">
      <dgm:prSet presAssocID="{80631C10-BE6F-4829-9BC9-841D65041736}" presName="Ellipse" presStyleLbl="fgAcc1" presStyleIdx="2" presStyleCnt="11"/>
      <dgm:spPr/>
    </dgm:pt>
    <dgm:pt modelId="{79583B36-274A-484A-B460-32BF2FA33C57}" type="pres">
      <dgm:prSet presAssocID="{80631C10-BE6F-4829-9BC9-841D65041736}" presName="L2TextContainer" presStyleLbl="revTx" presStyleIdx="4" presStyleCnt="22">
        <dgm:presLayoutVars>
          <dgm:bulletEnabled val="1"/>
        </dgm:presLayoutVars>
      </dgm:prSet>
      <dgm:spPr/>
    </dgm:pt>
    <dgm:pt modelId="{E67A8382-23DD-4CC6-A6A8-394B48285ACE}" type="pres">
      <dgm:prSet presAssocID="{80631C10-BE6F-4829-9BC9-841D65041736}" presName="L1TextContainer" presStyleLbl="revTx" presStyleIdx="5" presStyleCnt="22">
        <dgm:presLayoutVars>
          <dgm:chMax val="1"/>
          <dgm:chPref val="1"/>
          <dgm:bulletEnabled val="1"/>
        </dgm:presLayoutVars>
      </dgm:prSet>
      <dgm:spPr/>
    </dgm:pt>
    <dgm:pt modelId="{009979B2-5CB6-451E-881E-C8A130AD3AED}" type="pres">
      <dgm:prSet presAssocID="{80631C10-BE6F-4829-9BC9-841D65041736}" presName="ConnectLine" presStyleLbl="dkBgShp" presStyleIdx="4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FC9634F1-B4E7-439F-A545-A9A483914484}" type="pres">
      <dgm:prSet presAssocID="{80631C10-BE6F-4829-9BC9-841D65041736}" presName="ConnectorPoint" presStyleCnt="0"/>
      <dgm:spPr/>
    </dgm:pt>
    <dgm:pt modelId="{C2E67ACC-4F50-4B91-BE74-304529DCB504}" type="pres">
      <dgm:prSet presAssocID="{80631C10-BE6F-4829-9BC9-841D65041736}" presName="Bullet" presStyleLbl="node1NoLn" presStyleIdx="2" presStyleCnt="11"/>
      <dgm:spPr/>
    </dgm:pt>
    <dgm:pt modelId="{15838F50-93A7-4690-B116-B345D986DADF}" type="pres">
      <dgm:prSet presAssocID="{80631C10-BE6F-4829-9BC9-841D65041736}" presName="EmptyPlaceHolder" presStyleCnt="0"/>
      <dgm:spPr/>
    </dgm:pt>
    <dgm:pt modelId="{EC41DFE9-B535-4C71-935C-EA8197E79158}" type="pres">
      <dgm:prSet presAssocID="{D9B3D63B-B24B-4C44-B496-04E056C26584}" presName="spaceBetweenRectangles" presStyleCnt="0"/>
      <dgm:spPr/>
    </dgm:pt>
    <dgm:pt modelId="{5431294B-C5C5-4741-A8D6-DDCD63749794}" type="pres">
      <dgm:prSet presAssocID="{8176314D-4874-4DC6-AC79-88AFD7977800}" presName="composite" presStyleCnt="0"/>
      <dgm:spPr/>
    </dgm:pt>
    <dgm:pt modelId="{089C6C88-5B8A-4B45-98F1-51CB935AB9C8}" type="pres">
      <dgm:prSet presAssocID="{8176314D-4874-4DC6-AC79-88AFD7977800}" presName="DropPinPlaceHolder" presStyleCnt="0"/>
      <dgm:spPr/>
    </dgm:pt>
    <dgm:pt modelId="{CC673111-9555-48D2-8F80-7EBBBCC58F1E}" type="pres">
      <dgm:prSet presAssocID="{8176314D-4874-4DC6-AC79-88AFD7977800}" presName="DropPin" presStyleLbl="alignNode1" presStyleIdx="3" presStyleCnt="11"/>
      <dgm:spPr/>
    </dgm:pt>
    <dgm:pt modelId="{7619271A-B5FD-4C02-8AA7-10C1BD0B379E}" type="pres">
      <dgm:prSet presAssocID="{8176314D-4874-4DC6-AC79-88AFD7977800}" presName="Ellipse" presStyleLbl="fgAcc1" presStyleIdx="3" presStyleCnt="11"/>
      <dgm:spPr/>
    </dgm:pt>
    <dgm:pt modelId="{1137B681-6BAB-4396-BED8-2602ADE9DCAC}" type="pres">
      <dgm:prSet presAssocID="{8176314D-4874-4DC6-AC79-88AFD7977800}" presName="L2TextContainer" presStyleLbl="revTx" presStyleIdx="6" presStyleCnt="22">
        <dgm:presLayoutVars>
          <dgm:bulletEnabled val="1"/>
        </dgm:presLayoutVars>
      </dgm:prSet>
      <dgm:spPr/>
    </dgm:pt>
    <dgm:pt modelId="{4BE9C961-011E-47A9-A93F-44389A548886}" type="pres">
      <dgm:prSet presAssocID="{8176314D-4874-4DC6-AC79-88AFD7977800}" presName="L1TextContainer" presStyleLbl="revTx" presStyleIdx="7" presStyleCnt="22">
        <dgm:presLayoutVars>
          <dgm:chMax val="1"/>
          <dgm:chPref val="1"/>
          <dgm:bulletEnabled val="1"/>
        </dgm:presLayoutVars>
      </dgm:prSet>
      <dgm:spPr/>
    </dgm:pt>
    <dgm:pt modelId="{43234A75-8C08-42E2-9B49-2726EA533FB5}" type="pres">
      <dgm:prSet presAssocID="{8176314D-4874-4DC6-AC79-88AFD7977800}" presName="ConnectLine" presStyleLbl="dkBgShp" presStyleIdx="5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F71D4281-C72C-4F12-ADA5-C02D38DE95FF}" type="pres">
      <dgm:prSet presAssocID="{8176314D-4874-4DC6-AC79-88AFD7977800}" presName="ConnectorPoint" presStyleCnt="0"/>
      <dgm:spPr/>
    </dgm:pt>
    <dgm:pt modelId="{FB699280-58BF-4925-93F0-822F6925183C}" type="pres">
      <dgm:prSet presAssocID="{8176314D-4874-4DC6-AC79-88AFD7977800}" presName="Bullet" presStyleLbl="node1NoLn" presStyleIdx="3" presStyleCnt="11"/>
      <dgm:spPr/>
    </dgm:pt>
    <dgm:pt modelId="{460CFF5E-7544-4002-AA8E-876589F62020}" type="pres">
      <dgm:prSet presAssocID="{8176314D-4874-4DC6-AC79-88AFD7977800}" presName="EmptyPlaceHolder" presStyleCnt="0"/>
      <dgm:spPr/>
    </dgm:pt>
    <dgm:pt modelId="{7656BC8E-39EE-4070-B88A-FF62852CBE4A}" type="pres">
      <dgm:prSet presAssocID="{7C9F4B21-AD62-4536-93A4-EFC5AAD86198}" presName="spaceBetweenRectangles" presStyleCnt="0"/>
      <dgm:spPr/>
    </dgm:pt>
    <dgm:pt modelId="{34DFAEC5-284F-4797-83D2-0BD3528B144A}" type="pres">
      <dgm:prSet presAssocID="{409C3677-ACD6-4842-9693-7C75796A5C93}" presName="composite" presStyleCnt="0"/>
      <dgm:spPr/>
    </dgm:pt>
    <dgm:pt modelId="{0E47E571-C1C3-45FF-A1EF-E3BBEE89659E}" type="pres">
      <dgm:prSet presAssocID="{409C3677-ACD6-4842-9693-7C75796A5C93}" presName="DropPinPlaceHolder" presStyleCnt="0"/>
      <dgm:spPr/>
    </dgm:pt>
    <dgm:pt modelId="{2601EC1B-B4FB-484B-9AD2-D8FD44EF1BAD}" type="pres">
      <dgm:prSet presAssocID="{409C3677-ACD6-4842-9693-7C75796A5C93}" presName="DropPin" presStyleLbl="alignNode1" presStyleIdx="4" presStyleCnt="11"/>
      <dgm:spPr/>
    </dgm:pt>
    <dgm:pt modelId="{DC8D8B45-FAC6-47B0-A516-8E8DD0CFB75A}" type="pres">
      <dgm:prSet presAssocID="{409C3677-ACD6-4842-9693-7C75796A5C93}" presName="Ellipse" presStyleLbl="fgAcc1" presStyleIdx="4" presStyleCnt="11"/>
      <dgm:spPr/>
    </dgm:pt>
    <dgm:pt modelId="{803E755F-54E3-4514-AB92-F4162EBD1397}" type="pres">
      <dgm:prSet presAssocID="{409C3677-ACD6-4842-9693-7C75796A5C93}" presName="L2TextContainer" presStyleLbl="revTx" presStyleIdx="8" presStyleCnt="22">
        <dgm:presLayoutVars>
          <dgm:bulletEnabled val="1"/>
        </dgm:presLayoutVars>
      </dgm:prSet>
      <dgm:spPr/>
    </dgm:pt>
    <dgm:pt modelId="{4E5F03D0-DD62-4DC0-AF11-B4C71EAD739F}" type="pres">
      <dgm:prSet presAssocID="{409C3677-ACD6-4842-9693-7C75796A5C93}" presName="L1TextContainer" presStyleLbl="revTx" presStyleIdx="9" presStyleCnt="22">
        <dgm:presLayoutVars>
          <dgm:chMax val="1"/>
          <dgm:chPref val="1"/>
          <dgm:bulletEnabled val="1"/>
        </dgm:presLayoutVars>
      </dgm:prSet>
      <dgm:spPr/>
    </dgm:pt>
    <dgm:pt modelId="{049A3278-6C73-4398-A9E8-AF0AF0FE2E31}" type="pres">
      <dgm:prSet presAssocID="{409C3677-ACD6-4842-9693-7C75796A5C93}" presName="ConnectLine" presStyleLbl="dkBgShp" presStyleIdx="6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FA0460ED-67B7-4B98-B5EC-F1CD6B8CB8E9}" type="pres">
      <dgm:prSet presAssocID="{409C3677-ACD6-4842-9693-7C75796A5C93}" presName="ConnectorPoint" presStyleCnt="0"/>
      <dgm:spPr/>
    </dgm:pt>
    <dgm:pt modelId="{619A8104-88C0-4010-9DE0-3ADBC14D2976}" type="pres">
      <dgm:prSet presAssocID="{409C3677-ACD6-4842-9693-7C75796A5C93}" presName="Bullet" presStyleLbl="node1NoLn" presStyleIdx="4" presStyleCnt="11"/>
      <dgm:spPr/>
    </dgm:pt>
    <dgm:pt modelId="{113A3B74-906D-476A-809C-491C95DCE035}" type="pres">
      <dgm:prSet presAssocID="{409C3677-ACD6-4842-9693-7C75796A5C93}" presName="EmptyPlaceHolder" presStyleCnt="0"/>
      <dgm:spPr/>
    </dgm:pt>
    <dgm:pt modelId="{C0DCCAF8-6143-447F-8508-6FA953FF76BA}" type="pres">
      <dgm:prSet presAssocID="{2E0D0218-3B89-4A31-B93F-2BA1E354B1BC}" presName="spaceBetweenRectangles" presStyleCnt="0"/>
      <dgm:spPr/>
    </dgm:pt>
    <dgm:pt modelId="{492F7531-BA1C-4B4D-AB88-EDBD5E508EEE}" type="pres">
      <dgm:prSet presAssocID="{AE6F9726-58F9-4FB0-9333-6E4EC28919F5}" presName="composite" presStyleCnt="0"/>
      <dgm:spPr/>
    </dgm:pt>
    <dgm:pt modelId="{5206700C-4186-4EAB-9960-454264AA8E8B}" type="pres">
      <dgm:prSet presAssocID="{AE6F9726-58F9-4FB0-9333-6E4EC28919F5}" presName="DropPinPlaceHolder" presStyleCnt="0"/>
      <dgm:spPr/>
    </dgm:pt>
    <dgm:pt modelId="{7A74654D-6275-410A-936E-AA34EBDEA5BC}" type="pres">
      <dgm:prSet presAssocID="{AE6F9726-58F9-4FB0-9333-6E4EC28919F5}" presName="DropPin" presStyleLbl="alignNode1" presStyleIdx="5" presStyleCnt="11"/>
      <dgm:spPr/>
    </dgm:pt>
    <dgm:pt modelId="{F2C95CB7-2D69-4E4F-9F9A-2C1DD1B18E39}" type="pres">
      <dgm:prSet presAssocID="{AE6F9726-58F9-4FB0-9333-6E4EC28919F5}" presName="Ellipse" presStyleLbl="fgAcc1" presStyleIdx="5" presStyleCnt="11"/>
      <dgm:spPr/>
    </dgm:pt>
    <dgm:pt modelId="{424C2887-C052-4EED-947F-99B3CF7A69DC}" type="pres">
      <dgm:prSet presAssocID="{AE6F9726-58F9-4FB0-9333-6E4EC28919F5}" presName="L2TextContainer" presStyleLbl="revTx" presStyleIdx="10" presStyleCnt="22">
        <dgm:presLayoutVars>
          <dgm:bulletEnabled val="1"/>
        </dgm:presLayoutVars>
      </dgm:prSet>
      <dgm:spPr/>
    </dgm:pt>
    <dgm:pt modelId="{0592DD4B-1350-43D1-BD8D-0FBCB13BE964}" type="pres">
      <dgm:prSet presAssocID="{AE6F9726-58F9-4FB0-9333-6E4EC28919F5}" presName="L1TextContainer" presStyleLbl="revTx" presStyleIdx="11" presStyleCnt="22">
        <dgm:presLayoutVars>
          <dgm:chMax val="1"/>
          <dgm:chPref val="1"/>
          <dgm:bulletEnabled val="1"/>
        </dgm:presLayoutVars>
      </dgm:prSet>
      <dgm:spPr/>
    </dgm:pt>
    <dgm:pt modelId="{2AF0EECD-C627-446A-9AFB-F16C1B57BE63}" type="pres">
      <dgm:prSet presAssocID="{AE6F9726-58F9-4FB0-9333-6E4EC28919F5}" presName="ConnectLine" presStyleLbl="dkBgShp" presStyleIdx="7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EC1D82D3-7FC4-471B-8CFF-33C1BAFAE9B1}" type="pres">
      <dgm:prSet presAssocID="{AE6F9726-58F9-4FB0-9333-6E4EC28919F5}" presName="ConnectorPoint" presStyleCnt="0"/>
      <dgm:spPr/>
    </dgm:pt>
    <dgm:pt modelId="{3CF17D18-8981-48CC-AB47-7924718001CF}" type="pres">
      <dgm:prSet presAssocID="{AE6F9726-58F9-4FB0-9333-6E4EC28919F5}" presName="Bullet" presStyleLbl="node1NoLn" presStyleIdx="5" presStyleCnt="11"/>
      <dgm:spPr/>
    </dgm:pt>
    <dgm:pt modelId="{C3395BE4-95E6-433C-BFB1-6251C90DA021}" type="pres">
      <dgm:prSet presAssocID="{AE6F9726-58F9-4FB0-9333-6E4EC28919F5}" presName="EmptyPlaceHolder" presStyleCnt="0"/>
      <dgm:spPr/>
    </dgm:pt>
    <dgm:pt modelId="{BBBFE885-72A9-4670-8A6F-2C12D1E9574F}" type="pres">
      <dgm:prSet presAssocID="{18E9BEF7-60AC-4565-ABE1-0B647A2B8E10}" presName="spaceBetweenRectangles" presStyleCnt="0"/>
      <dgm:spPr/>
    </dgm:pt>
    <dgm:pt modelId="{39E0A4A1-25B4-485D-8CCE-FDA729979CF6}" type="pres">
      <dgm:prSet presAssocID="{74ED2953-DA0B-4203-9CEC-4588489A75DD}" presName="composite" presStyleCnt="0"/>
      <dgm:spPr/>
    </dgm:pt>
    <dgm:pt modelId="{D40A207E-6DD1-460A-95D3-76FBCBBB9AE7}" type="pres">
      <dgm:prSet presAssocID="{74ED2953-DA0B-4203-9CEC-4588489A75DD}" presName="DropPinPlaceHolder" presStyleCnt="0"/>
      <dgm:spPr/>
    </dgm:pt>
    <dgm:pt modelId="{4EFC8C41-4F25-4418-A09E-AB012DF68ECC}" type="pres">
      <dgm:prSet presAssocID="{74ED2953-DA0B-4203-9CEC-4588489A75DD}" presName="DropPin" presStyleLbl="alignNode1" presStyleIdx="6" presStyleCnt="11"/>
      <dgm:spPr/>
    </dgm:pt>
    <dgm:pt modelId="{A70CA9C6-0FBD-4C0D-89D9-B217144BF035}" type="pres">
      <dgm:prSet presAssocID="{74ED2953-DA0B-4203-9CEC-4588489A75DD}" presName="Ellipse" presStyleLbl="fgAcc1" presStyleIdx="6" presStyleCnt="11"/>
      <dgm:spPr/>
    </dgm:pt>
    <dgm:pt modelId="{E11DB9F0-826C-41A2-80B7-FC537B2D0240}" type="pres">
      <dgm:prSet presAssocID="{74ED2953-DA0B-4203-9CEC-4588489A75DD}" presName="L2TextContainer" presStyleLbl="revTx" presStyleIdx="12" presStyleCnt="22">
        <dgm:presLayoutVars>
          <dgm:bulletEnabled val="1"/>
        </dgm:presLayoutVars>
      </dgm:prSet>
      <dgm:spPr/>
    </dgm:pt>
    <dgm:pt modelId="{ED7A5B96-D104-49CD-AC3E-091FE7C7E778}" type="pres">
      <dgm:prSet presAssocID="{74ED2953-DA0B-4203-9CEC-4588489A75DD}" presName="L1TextContainer" presStyleLbl="revTx" presStyleIdx="13" presStyleCnt="22">
        <dgm:presLayoutVars>
          <dgm:chMax val="1"/>
          <dgm:chPref val="1"/>
          <dgm:bulletEnabled val="1"/>
        </dgm:presLayoutVars>
      </dgm:prSet>
      <dgm:spPr/>
    </dgm:pt>
    <dgm:pt modelId="{4C952660-072E-4290-A5A8-F3253012DFDE}" type="pres">
      <dgm:prSet presAssocID="{74ED2953-DA0B-4203-9CEC-4588489A75DD}" presName="ConnectLine" presStyleLbl="dkBgShp" presStyleIdx="8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3CD140BC-1A22-4121-AEEE-F052CEA60E66}" type="pres">
      <dgm:prSet presAssocID="{74ED2953-DA0B-4203-9CEC-4588489A75DD}" presName="ConnectorPoint" presStyleCnt="0"/>
      <dgm:spPr/>
    </dgm:pt>
    <dgm:pt modelId="{8856A75E-8F9B-4F22-8B22-96B6703848D6}" type="pres">
      <dgm:prSet presAssocID="{74ED2953-DA0B-4203-9CEC-4588489A75DD}" presName="Bullet" presStyleLbl="node1NoLn" presStyleIdx="6" presStyleCnt="11"/>
      <dgm:spPr/>
    </dgm:pt>
    <dgm:pt modelId="{1885C178-8B12-4E1A-93A4-FAA2137A26A8}" type="pres">
      <dgm:prSet presAssocID="{74ED2953-DA0B-4203-9CEC-4588489A75DD}" presName="EmptyPlaceHolder" presStyleCnt="0"/>
      <dgm:spPr/>
    </dgm:pt>
    <dgm:pt modelId="{7F175A0F-C9C2-4726-8FF9-E581207C8881}" type="pres">
      <dgm:prSet presAssocID="{F4E8A03E-0E55-4A05-A545-9EFB493BE552}" presName="spaceBetweenRectangles" presStyleCnt="0"/>
      <dgm:spPr/>
    </dgm:pt>
    <dgm:pt modelId="{431F059F-6DC8-4449-8834-D6EA1C35659B}" type="pres">
      <dgm:prSet presAssocID="{8A38E107-9B8C-4E00-BDF3-3EC31E0FA9F4}" presName="composite" presStyleCnt="0"/>
      <dgm:spPr/>
    </dgm:pt>
    <dgm:pt modelId="{30F08DC6-B58E-40E5-B614-580D6E796260}" type="pres">
      <dgm:prSet presAssocID="{8A38E107-9B8C-4E00-BDF3-3EC31E0FA9F4}" presName="DropPinPlaceHolder" presStyleCnt="0"/>
      <dgm:spPr/>
    </dgm:pt>
    <dgm:pt modelId="{685009B3-76E2-453B-85FA-22E178C79334}" type="pres">
      <dgm:prSet presAssocID="{8A38E107-9B8C-4E00-BDF3-3EC31E0FA9F4}" presName="DropPin" presStyleLbl="alignNode1" presStyleIdx="7" presStyleCnt="11"/>
      <dgm:spPr/>
    </dgm:pt>
    <dgm:pt modelId="{4D3B0D8F-ED01-4A1D-B9E9-A424C37D19CA}" type="pres">
      <dgm:prSet presAssocID="{8A38E107-9B8C-4E00-BDF3-3EC31E0FA9F4}" presName="Ellipse" presStyleLbl="fgAcc1" presStyleIdx="7" presStyleCnt="11"/>
      <dgm:spPr/>
    </dgm:pt>
    <dgm:pt modelId="{688236F1-486E-49F2-A9F4-22E3CD81A270}" type="pres">
      <dgm:prSet presAssocID="{8A38E107-9B8C-4E00-BDF3-3EC31E0FA9F4}" presName="L2TextContainer" presStyleLbl="revTx" presStyleIdx="14" presStyleCnt="22">
        <dgm:presLayoutVars>
          <dgm:bulletEnabled val="1"/>
        </dgm:presLayoutVars>
      </dgm:prSet>
      <dgm:spPr/>
    </dgm:pt>
    <dgm:pt modelId="{9653A4C5-F61D-4911-B1AE-98824E45FEB3}" type="pres">
      <dgm:prSet presAssocID="{8A38E107-9B8C-4E00-BDF3-3EC31E0FA9F4}" presName="L1TextContainer" presStyleLbl="revTx" presStyleIdx="15" presStyleCnt="22">
        <dgm:presLayoutVars>
          <dgm:chMax val="1"/>
          <dgm:chPref val="1"/>
          <dgm:bulletEnabled val="1"/>
        </dgm:presLayoutVars>
      </dgm:prSet>
      <dgm:spPr/>
    </dgm:pt>
    <dgm:pt modelId="{97C7CCE3-B21F-4EA4-BFB8-F06084108B42}" type="pres">
      <dgm:prSet presAssocID="{8A38E107-9B8C-4E00-BDF3-3EC31E0FA9F4}" presName="ConnectLine" presStyleLbl="dkBgShp" presStyleIdx="9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F0D73461-D3AA-43A5-9B39-52AB11ADE1B0}" type="pres">
      <dgm:prSet presAssocID="{8A38E107-9B8C-4E00-BDF3-3EC31E0FA9F4}" presName="ConnectorPoint" presStyleCnt="0"/>
      <dgm:spPr/>
    </dgm:pt>
    <dgm:pt modelId="{DDA2D8B9-FA22-4BA4-86F1-25CB7785053B}" type="pres">
      <dgm:prSet presAssocID="{8A38E107-9B8C-4E00-BDF3-3EC31E0FA9F4}" presName="Bullet" presStyleLbl="node1NoLn" presStyleIdx="7" presStyleCnt="11"/>
      <dgm:spPr/>
    </dgm:pt>
    <dgm:pt modelId="{3B004FE2-B309-4952-B691-2D5318839C32}" type="pres">
      <dgm:prSet presAssocID="{8A38E107-9B8C-4E00-BDF3-3EC31E0FA9F4}" presName="EmptyPlaceHolder" presStyleCnt="0"/>
      <dgm:spPr/>
    </dgm:pt>
    <dgm:pt modelId="{F3023E3F-453A-4CA2-9D78-8456C074B1B8}" type="pres">
      <dgm:prSet presAssocID="{010BBECB-96F3-40B9-A4D9-6FF561861F87}" presName="spaceBetweenRectangles" presStyleCnt="0"/>
      <dgm:spPr/>
    </dgm:pt>
    <dgm:pt modelId="{087D5176-4B10-4A52-8FBE-6B9A1A335F25}" type="pres">
      <dgm:prSet presAssocID="{52E45F30-1CE8-4B9D-A88D-1BBBA9CC9591}" presName="composite" presStyleCnt="0"/>
      <dgm:spPr/>
    </dgm:pt>
    <dgm:pt modelId="{6BC00C80-88AB-4041-A6CF-3076BB2A6B4F}" type="pres">
      <dgm:prSet presAssocID="{52E45F30-1CE8-4B9D-A88D-1BBBA9CC9591}" presName="DropPinPlaceHolder" presStyleCnt="0"/>
      <dgm:spPr/>
    </dgm:pt>
    <dgm:pt modelId="{D7105BD6-E993-475D-ACDE-407A3498D5A3}" type="pres">
      <dgm:prSet presAssocID="{52E45F30-1CE8-4B9D-A88D-1BBBA9CC9591}" presName="DropPin" presStyleLbl="alignNode1" presStyleIdx="8" presStyleCnt="11"/>
      <dgm:spPr/>
    </dgm:pt>
    <dgm:pt modelId="{7E06FC37-FC15-4816-B242-94C9CB5A9604}" type="pres">
      <dgm:prSet presAssocID="{52E45F30-1CE8-4B9D-A88D-1BBBA9CC9591}" presName="Ellipse" presStyleLbl="fgAcc1" presStyleIdx="8" presStyleCnt="11"/>
      <dgm:spPr/>
    </dgm:pt>
    <dgm:pt modelId="{99CD2C75-7DE4-4E08-9E5A-A901D220E38E}" type="pres">
      <dgm:prSet presAssocID="{52E45F30-1CE8-4B9D-A88D-1BBBA9CC9591}" presName="L2TextContainer" presStyleLbl="revTx" presStyleIdx="16" presStyleCnt="22">
        <dgm:presLayoutVars>
          <dgm:bulletEnabled val="1"/>
        </dgm:presLayoutVars>
      </dgm:prSet>
      <dgm:spPr/>
    </dgm:pt>
    <dgm:pt modelId="{105EF9DA-8881-436A-BB26-ECD6894F1DD5}" type="pres">
      <dgm:prSet presAssocID="{52E45F30-1CE8-4B9D-A88D-1BBBA9CC9591}" presName="L1TextContainer" presStyleLbl="revTx" presStyleIdx="17" presStyleCnt="22">
        <dgm:presLayoutVars>
          <dgm:chMax val="1"/>
          <dgm:chPref val="1"/>
          <dgm:bulletEnabled val="1"/>
        </dgm:presLayoutVars>
      </dgm:prSet>
      <dgm:spPr/>
    </dgm:pt>
    <dgm:pt modelId="{35401A33-E232-4C90-998F-AACCCE1FD9CC}" type="pres">
      <dgm:prSet presAssocID="{52E45F30-1CE8-4B9D-A88D-1BBBA9CC9591}" presName="ConnectLine" presStyleLbl="dkBgShp" presStyleIdx="10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8C7CD665-53CB-4024-8804-72B889FBFEBB}" type="pres">
      <dgm:prSet presAssocID="{52E45F30-1CE8-4B9D-A88D-1BBBA9CC9591}" presName="ConnectorPoint" presStyleCnt="0"/>
      <dgm:spPr/>
    </dgm:pt>
    <dgm:pt modelId="{BE63F988-6934-48F7-AAB8-90080142D4E0}" type="pres">
      <dgm:prSet presAssocID="{52E45F30-1CE8-4B9D-A88D-1BBBA9CC9591}" presName="Bullet" presStyleLbl="node1NoLn" presStyleIdx="8" presStyleCnt="11"/>
      <dgm:spPr/>
    </dgm:pt>
    <dgm:pt modelId="{8FE0CC6E-EB04-45B9-9BE4-764AA37CE3B0}" type="pres">
      <dgm:prSet presAssocID="{52E45F30-1CE8-4B9D-A88D-1BBBA9CC9591}" presName="EmptyPlaceHolder" presStyleCnt="0"/>
      <dgm:spPr/>
    </dgm:pt>
    <dgm:pt modelId="{BD7682DF-0970-45F1-B2C4-A852803AF628}" type="pres">
      <dgm:prSet presAssocID="{D6C89E05-D3D3-45EF-B45C-38E0C625CCA4}" presName="spaceBetweenRectangles" presStyleCnt="0"/>
      <dgm:spPr/>
    </dgm:pt>
    <dgm:pt modelId="{C7AFE967-52B6-4EC4-B17D-EF69B6A46FD2}" type="pres">
      <dgm:prSet presAssocID="{1EDC0D23-1FF7-4F84-A8CC-E49EC8917A46}" presName="composite" presStyleCnt="0"/>
      <dgm:spPr/>
    </dgm:pt>
    <dgm:pt modelId="{AA022D78-D2B1-43F8-91E4-9C06C5258BB2}" type="pres">
      <dgm:prSet presAssocID="{1EDC0D23-1FF7-4F84-A8CC-E49EC8917A46}" presName="DropPinPlaceHolder" presStyleCnt="0"/>
      <dgm:spPr/>
    </dgm:pt>
    <dgm:pt modelId="{B14CB9C5-773D-4E28-8A3F-88E6602721D6}" type="pres">
      <dgm:prSet presAssocID="{1EDC0D23-1FF7-4F84-A8CC-E49EC8917A46}" presName="DropPin" presStyleLbl="alignNode1" presStyleIdx="9" presStyleCnt="11"/>
      <dgm:spPr/>
    </dgm:pt>
    <dgm:pt modelId="{58FBD0A9-750F-4131-BCB2-2E43C2AC3A2B}" type="pres">
      <dgm:prSet presAssocID="{1EDC0D23-1FF7-4F84-A8CC-E49EC8917A46}" presName="Ellipse" presStyleLbl="fgAcc1" presStyleIdx="9" presStyleCnt="11"/>
      <dgm:spPr/>
    </dgm:pt>
    <dgm:pt modelId="{0E1E52DA-1978-479F-BC9B-8A8A8C695EBF}" type="pres">
      <dgm:prSet presAssocID="{1EDC0D23-1FF7-4F84-A8CC-E49EC8917A46}" presName="L2TextContainer" presStyleLbl="revTx" presStyleIdx="18" presStyleCnt="22">
        <dgm:presLayoutVars>
          <dgm:bulletEnabled val="1"/>
        </dgm:presLayoutVars>
      </dgm:prSet>
      <dgm:spPr/>
    </dgm:pt>
    <dgm:pt modelId="{AA3C7FEB-CD2A-4A82-9EE4-BB191779E476}" type="pres">
      <dgm:prSet presAssocID="{1EDC0D23-1FF7-4F84-A8CC-E49EC8917A46}" presName="L1TextContainer" presStyleLbl="revTx" presStyleIdx="19" presStyleCnt="22">
        <dgm:presLayoutVars>
          <dgm:chMax val="1"/>
          <dgm:chPref val="1"/>
          <dgm:bulletEnabled val="1"/>
        </dgm:presLayoutVars>
      </dgm:prSet>
      <dgm:spPr/>
    </dgm:pt>
    <dgm:pt modelId="{7D852AFE-E05F-4F47-A54F-9D726E4DDEE9}" type="pres">
      <dgm:prSet presAssocID="{1EDC0D23-1FF7-4F84-A8CC-E49EC8917A46}" presName="ConnectLine" presStyleLbl="dkBgShp" presStyleIdx="11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331C40CE-C54F-443B-A459-67E82DEFCE5A}" type="pres">
      <dgm:prSet presAssocID="{1EDC0D23-1FF7-4F84-A8CC-E49EC8917A46}" presName="ConnectorPoint" presStyleCnt="0"/>
      <dgm:spPr/>
    </dgm:pt>
    <dgm:pt modelId="{0ABAC8CA-10DA-4E68-8773-5AE14B019B5B}" type="pres">
      <dgm:prSet presAssocID="{1EDC0D23-1FF7-4F84-A8CC-E49EC8917A46}" presName="Bullet" presStyleLbl="node1NoLn" presStyleIdx="9" presStyleCnt="11"/>
      <dgm:spPr/>
    </dgm:pt>
    <dgm:pt modelId="{72AFB6D8-00D9-4FF7-ACFA-ABAB60EDF3EC}" type="pres">
      <dgm:prSet presAssocID="{1EDC0D23-1FF7-4F84-A8CC-E49EC8917A46}" presName="EmptyPlaceHolder" presStyleCnt="0"/>
      <dgm:spPr/>
    </dgm:pt>
    <dgm:pt modelId="{150780B2-142C-461B-B1F1-7E26F4B7D55C}" type="pres">
      <dgm:prSet presAssocID="{EA8F1B19-5579-4EB6-B923-FC6FDD5D9C03}" presName="spaceBetweenRectangles" presStyleCnt="0"/>
      <dgm:spPr/>
    </dgm:pt>
    <dgm:pt modelId="{F203391D-D3B9-45D9-934E-C83E2E73EA65}" type="pres">
      <dgm:prSet presAssocID="{5634B5C7-3A29-481D-9424-11F761DA11D7}" presName="composite" presStyleCnt="0"/>
      <dgm:spPr/>
    </dgm:pt>
    <dgm:pt modelId="{10878C00-4D17-4BB2-8D40-DD8971C6DFE4}" type="pres">
      <dgm:prSet presAssocID="{5634B5C7-3A29-481D-9424-11F761DA11D7}" presName="DropPinPlaceHolder" presStyleCnt="0"/>
      <dgm:spPr/>
    </dgm:pt>
    <dgm:pt modelId="{B4A98521-41A0-45FC-BCDE-37C6D28E7EB8}" type="pres">
      <dgm:prSet presAssocID="{5634B5C7-3A29-481D-9424-11F761DA11D7}" presName="DropPin" presStyleLbl="alignNode1" presStyleIdx="10" presStyleCnt="11"/>
      <dgm:spPr/>
    </dgm:pt>
    <dgm:pt modelId="{AAEED8BF-9DC7-4325-A96A-9666EB5BFD1E}" type="pres">
      <dgm:prSet presAssocID="{5634B5C7-3A29-481D-9424-11F761DA11D7}" presName="Ellipse" presStyleLbl="fgAcc1" presStyleIdx="10" presStyleCnt="11"/>
      <dgm:spPr/>
    </dgm:pt>
    <dgm:pt modelId="{523D509E-C6A7-4C42-8148-8F249B11EC6A}" type="pres">
      <dgm:prSet presAssocID="{5634B5C7-3A29-481D-9424-11F761DA11D7}" presName="L2TextContainer" presStyleLbl="revTx" presStyleIdx="20" presStyleCnt="22">
        <dgm:presLayoutVars>
          <dgm:bulletEnabled val="1"/>
        </dgm:presLayoutVars>
      </dgm:prSet>
      <dgm:spPr/>
    </dgm:pt>
    <dgm:pt modelId="{C8A0778B-F031-4011-9B47-313CF2A559FC}" type="pres">
      <dgm:prSet presAssocID="{5634B5C7-3A29-481D-9424-11F761DA11D7}" presName="L1TextContainer" presStyleLbl="revTx" presStyleIdx="21" presStyleCnt="22">
        <dgm:presLayoutVars>
          <dgm:chMax val="1"/>
          <dgm:chPref val="1"/>
          <dgm:bulletEnabled val="1"/>
        </dgm:presLayoutVars>
      </dgm:prSet>
      <dgm:spPr/>
    </dgm:pt>
    <dgm:pt modelId="{C8C9C0D1-A45C-498A-B59C-FFCEB4560D61}" type="pres">
      <dgm:prSet presAssocID="{5634B5C7-3A29-481D-9424-11F761DA11D7}" presName="ConnectLine" presStyleLbl="dkBgShp" presStyleIdx="12" presStyleCnt="13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CB5AC65B-0100-4377-A602-75935D3CB3FE}" type="pres">
      <dgm:prSet presAssocID="{5634B5C7-3A29-481D-9424-11F761DA11D7}" presName="ConnectorPoint" presStyleCnt="0"/>
      <dgm:spPr/>
    </dgm:pt>
    <dgm:pt modelId="{E3E588DC-74B8-4337-B955-B2E6F71038A5}" type="pres">
      <dgm:prSet presAssocID="{5634B5C7-3A29-481D-9424-11F761DA11D7}" presName="Bullet" presStyleLbl="node1NoLn" presStyleIdx="10" presStyleCnt="11"/>
      <dgm:spPr/>
    </dgm:pt>
    <dgm:pt modelId="{4E818EF0-FFF2-43FA-8257-1E84FBF13CC6}" type="pres">
      <dgm:prSet presAssocID="{5634B5C7-3A29-481D-9424-11F761DA11D7}" presName="EmptyPlaceHolder" presStyleCnt="0"/>
      <dgm:spPr/>
    </dgm:pt>
  </dgm:ptLst>
  <dgm:cxnLst>
    <dgm:cxn modelId="{9AE18205-B4FF-45CD-82A7-A12A41B54578}" type="presOf" srcId="{F6FD5760-31B1-4D13-BBAE-3BB83AE7ECF4}" destId="{803E755F-54E3-4514-AB92-F4162EBD1397}" srcOrd="0" destOrd="0" presId="urn:microsoft.com/office/officeart/2024/layout/BulletTimelineInverted"/>
    <dgm:cxn modelId="{D60B1617-C2F5-4058-9CE8-BBFCCD7C9637}" type="presOf" srcId="{91CEBE0D-63F9-4121-9D7D-D1818856EB3E}" destId="{424C2887-C052-4EED-947F-99B3CF7A69DC}" srcOrd="0" destOrd="0" presId="urn:microsoft.com/office/officeart/2024/layout/BulletTimelineInverted"/>
    <dgm:cxn modelId="{7703F41E-F5FC-4AF5-902E-9699154C7E92}" type="presOf" srcId="{1EDC0D23-1FF7-4F84-A8CC-E49EC8917A46}" destId="{AA3C7FEB-CD2A-4A82-9EE4-BB191779E476}" srcOrd="0" destOrd="0" presId="urn:microsoft.com/office/officeart/2024/layout/BulletTimelineInverted"/>
    <dgm:cxn modelId="{28AD2B1F-C060-4C64-B10B-1E1447B16A7F}" srcId="{409C3677-ACD6-4842-9693-7C75796A5C93}" destId="{F6FD5760-31B1-4D13-BBAE-3BB83AE7ECF4}" srcOrd="0" destOrd="0" parTransId="{5B88E184-EB5C-465E-AB0D-C2568FB12A4B}" sibTransId="{58B498CE-5A33-4D53-A1B2-5A219D9A5AD8}"/>
    <dgm:cxn modelId="{8FC67B26-7F76-4097-8A9B-FF61EACD5286}" type="presOf" srcId="{1D54567B-E0CC-4EAF-8E7E-559C3B30386D}" destId="{688236F1-486E-49F2-A9F4-22E3CD81A270}" srcOrd="0" destOrd="0" presId="urn:microsoft.com/office/officeart/2024/layout/BulletTimelineInverted"/>
    <dgm:cxn modelId="{930D022E-C322-456C-8906-7C91D8127000}" type="presOf" srcId="{4545E1EC-9CE8-49FF-847B-FEEB7526A666}" destId="{99CD2C75-7DE4-4E08-9E5A-A901D220E38E}" srcOrd="0" destOrd="0" presId="urn:microsoft.com/office/officeart/2024/layout/BulletTimelineInverted"/>
    <dgm:cxn modelId="{4D64A331-74C6-4B0F-9DB2-078D001006CE}" type="presOf" srcId="{9646FFD4-D3D5-4D04-8CC8-A8B9D2DD8217}" destId="{E11DB9F0-826C-41A2-80B7-FC537B2D0240}" srcOrd="0" destOrd="0" presId="urn:microsoft.com/office/officeart/2024/layout/BulletTimelineInverted"/>
    <dgm:cxn modelId="{AC4FE636-D771-4B4B-92CF-6312B63A8860}" srcId="{33DC0224-5A74-47F3-8AF9-6C3D3271FC39}" destId="{74ED2953-DA0B-4203-9CEC-4588489A75DD}" srcOrd="6" destOrd="0" parTransId="{D1EA208A-E035-41CD-8D07-899032BCBD76}" sibTransId="{F4E8A03E-0E55-4A05-A545-9EFB493BE552}"/>
    <dgm:cxn modelId="{D5D2E540-D795-42C5-9BBC-9F3006EA3EF8}" srcId="{5634B5C7-3A29-481D-9424-11F761DA11D7}" destId="{A6F3197C-ACBA-469D-A85C-390F404B10FA}" srcOrd="0" destOrd="0" parTransId="{DA3C1397-0B83-4C19-A9A7-A67BAFC98B69}" sibTransId="{3106E703-07F0-4537-A78C-686B394ED32D}"/>
    <dgm:cxn modelId="{7CABA75B-D910-4B4E-9DD2-C05C48EFBD10}" srcId="{33DC0224-5A74-47F3-8AF9-6C3D3271FC39}" destId="{0BDDC33D-F34C-4893-B456-F5A2E59C5877}" srcOrd="0" destOrd="0" parTransId="{97C4065B-D59E-4859-B13C-582F580B0D39}" sibTransId="{7A3F9DCD-DCD9-4ED1-B28D-97E2A37B0E4E}"/>
    <dgm:cxn modelId="{2E1A0163-62E1-433A-9FBA-4B5F9EE3BE8A}" srcId="{0BDDC33D-F34C-4893-B456-F5A2E59C5877}" destId="{E0900436-B744-4B21-B63F-9BDC3C40A02F}" srcOrd="0" destOrd="0" parTransId="{CCAFFA10-2C11-42CE-93D8-D6236E81D0AE}" sibTransId="{10C7E376-A57D-45D6-A74A-E3AC415A0868}"/>
    <dgm:cxn modelId="{DDBD436C-FE40-4E18-832A-768A0E9A2C9B}" type="presOf" srcId="{A6F3197C-ACBA-469D-A85C-390F404B10FA}" destId="{523D509E-C6A7-4C42-8148-8F249B11EC6A}" srcOrd="0" destOrd="0" presId="urn:microsoft.com/office/officeart/2024/layout/BulletTimelineInverted"/>
    <dgm:cxn modelId="{57A5566E-C4A1-42E9-99D8-95CBB8E3105F}" type="presOf" srcId="{52E45F30-1CE8-4B9D-A88D-1BBBA9CC9591}" destId="{105EF9DA-8881-436A-BB26-ECD6894F1DD5}" srcOrd="0" destOrd="0" presId="urn:microsoft.com/office/officeart/2024/layout/BulletTimelineInverted"/>
    <dgm:cxn modelId="{3B9A2452-A47C-4282-9A2D-2BC8B57A7BC5}" srcId="{33DC0224-5A74-47F3-8AF9-6C3D3271FC39}" destId="{52E45F30-1CE8-4B9D-A88D-1BBBA9CC9591}" srcOrd="8" destOrd="0" parTransId="{C3D0913A-E592-440D-A892-D81B3217B602}" sibTransId="{D6C89E05-D3D3-45EF-B45C-38E0C625CCA4}"/>
    <dgm:cxn modelId="{C7906D55-3176-479D-8948-38BE692CA5B9}" type="presOf" srcId="{0BDDC33D-F34C-4893-B456-F5A2E59C5877}" destId="{9B217BAE-C342-4540-967B-5168FEE857DD}" srcOrd="0" destOrd="0" presId="urn:microsoft.com/office/officeart/2024/layout/BulletTimelineInverted"/>
    <dgm:cxn modelId="{B9B8F57F-8972-4259-B08E-63DDF8A97CCD}" type="presOf" srcId="{E0900436-B744-4B21-B63F-9BDC3C40A02F}" destId="{B9C19054-9081-4DA7-910C-82D6811F6A60}" srcOrd="0" destOrd="0" presId="urn:microsoft.com/office/officeart/2024/layout/BulletTimelineInverted"/>
    <dgm:cxn modelId="{920C148A-EE37-419A-94BE-742C3622C5AC}" type="presOf" srcId="{AE6F9726-58F9-4FB0-9333-6E4EC28919F5}" destId="{0592DD4B-1350-43D1-BD8D-0FBCB13BE964}" srcOrd="0" destOrd="0" presId="urn:microsoft.com/office/officeart/2024/layout/BulletTimelineInverted"/>
    <dgm:cxn modelId="{72C2DF8A-2D0F-4E41-99B1-AD54DF858713}" type="presOf" srcId="{80631C10-BE6F-4829-9BC9-841D65041736}" destId="{E67A8382-23DD-4CC6-A6A8-394B48285ACE}" srcOrd="0" destOrd="0" presId="urn:microsoft.com/office/officeart/2024/layout/BulletTimelineInverted"/>
    <dgm:cxn modelId="{8296E191-D418-431E-B453-D5ECA2725C6C}" srcId="{8176314D-4874-4DC6-AC79-88AFD7977800}" destId="{CA116934-0FD3-4956-97C6-464318867C25}" srcOrd="0" destOrd="0" parTransId="{05D95D53-6B7C-466A-8BB6-1BC9DF7DB13A}" sibTransId="{C21D002C-0469-445D-9F88-7955505328E1}"/>
    <dgm:cxn modelId="{C0CC8093-4D74-45EE-9B1A-6CAE3B4F788B}" type="presOf" srcId="{824636AD-BE14-4633-A7BB-214E4CB18EF0}" destId="{79583B36-274A-484A-B460-32BF2FA33C57}" srcOrd="0" destOrd="0" presId="urn:microsoft.com/office/officeart/2024/layout/BulletTimelineInverted"/>
    <dgm:cxn modelId="{91EF3E94-8A13-4D4C-9955-8DFA5A5A8FB7}" srcId="{33DC0224-5A74-47F3-8AF9-6C3D3271FC39}" destId="{80631C10-BE6F-4829-9BC9-841D65041736}" srcOrd="2" destOrd="0" parTransId="{9DF79AEF-8CCC-47AE-AA54-972EAC043CE2}" sibTransId="{D9B3D63B-B24B-4C44-B496-04E056C26584}"/>
    <dgm:cxn modelId="{46AA0095-4445-4090-B524-484BF8CADE98}" srcId="{33DC0224-5A74-47F3-8AF9-6C3D3271FC39}" destId="{8176314D-4874-4DC6-AC79-88AFD7977800}" srcOrd="3" destOrd="0" parTransId="{59DE39E0-4A02-46F5-BFE6-B271C61E4E9C}" sibTransId="{7C9F4B21-AD62-4536-93A4-EFC5AAD86198}"/>
    <dgm:cxn modelId="{26F17C97-980E-4C6B-AD36-6364088A2B21}" type="presOf" srcId="{427909DE-7E9F-4F57-9F29-A3C7D499868A}" destId="{0E1E52DA-1978-479F-BC9B-8A8A8C695EBF}" srcOrd="0" destOrd="0" presId="urn:microsoft.com/office/officeart/2024/layout/BulletTimelineInverted"/>
    <dgm:cxn modelId="{42A53598-AE02-4F01-953D-A357F046CDAF}" srcId="{33DC0224-5A74-47F3-8AF9-6C3D3271FC39}" destId="{409C3677-ACD6-4842-9693-7C75796A5C93}" srcOrd="4" destOrd="0" parTransId="{30C15E20-0A25-4F31-B353-4E9D485DE671}" sibTransId="{2E0D0218-3B89-4A31-B93F-2BA1E354B1BC}"/>
    <dgm:cxn modelId="{CB663998-A290-408D-B8BA-198677CB7929}" srcId="{80631C10-BE6F-4829-9BC9-841D65041736}" destId="{824636AD-BE14-4633-A7BB-214E4CB18EF0}" srcOrd="0" destOrd="0" parTransId="{55083693-92A7-4E84-9716-59C917CBA257}" sibTransId="{5DEFEA17-CE14-43DD-BD70-AF35B1CFFC19}"/>
    <dgm:cxn modelId="{38997099-2982-400F-A1CC-65580CF85C42}" srcId="{33DC0224-5A74-47F3-8AF9-6C3D3271FC39}" destId="{260C35A4-1625-45A8-82FF-C034AA941098}" srcOrd="1" destOrd="0" parTransId="{34FB1248-5469-4684-B997-791C0B9A2604}" sibTransId="{5C20FD34-2566-495C-A457-132E5DBABF5C}"/>
    <dgm:cxn modelId="{F5E6A49A-3593-478F-ACB0-C5B94D29725C}" srcId="{AE6F9726-58F9-4FB0-9333-6E4EC28919F5}" destId="{91CEBE0D-63F9-4121-9D7D-D1818856EB3E}" srcOrd="0" destOrd="0" parTransId="{8120A7C5-04CC-48D3-A662-4B3F96EB3118}" sibTransId="{9C297FE9-CFE2-4B27-A30C-887A849EB0DD}"/>
    <dgm:cxn modelId="{F477469D-9C5C-4160-A2B1-73EC886BE1DE}" srcId="{74ED2953-DA0B-4203-9CEC-4588489A75DD}" destId="{9646FFD4-D3D5-4D04-8CC8-A8B9D2DD8217}" srcOrd="0" destOrd="0" parTransId="{569FF3A3-AAAC-45E1-B5E2-166880CA5092}" sibTransId="{49D3242A-8AC9-4EF6-AE74-CCD1AF251C91}"/>
    <dgm:cxn modelId="{593BB4A5-8B12-4BD0-B80E-BBCDE958EE88}" srcId="{52E45F30-1CE8-4B9D-A88D-1BBBA9CC9591}" destId="{4545E1EC-9CE8-49FF-847B-FEEB7526A666}" srcOrd="0" destOrd="0" parTransId="{29FD4D1F-DAD8-4FF1-B23D-5551BC115C7E}" sibTransId="{AE5DFBE8-49B0-41B3-AB89-0FA4A76B630E}"/>
    <dgm:cxn modelId="{BA3BB4A7-A949-476E-9348-8111AD1DC129}" type="presOf" srcId="{CA116934-0FD3-4956-97C6-464318867C25}" destId="{1137B681-6BAB-4396-BED8-2602ADE9DCAC}" srcOrd="0" destOrd="0" presId="urn:microsoft.com/office/officeart/2024/layout/BulletTimelineInverted"/>
    <dgm:cxn modelId="{1DB6D5B8-C3FE-4276-82A0-06025E29653A}" srcId="{1EDC0D23-1FF7-4F84-A8CC-E49EC8917A46}" destId="{427909DE-7E9F-4F57-9F29-A3C7D499868A}" srcOrd="0" destOrd="0" parTransId="{F2060357-00CE-4147-8F6C-9DD4CBC0BAE9}" sibTransId="{1A5F546D-B090-43E3-BB9E-73EAC1AF8FF8}"/>
    <dgm:cxn modelId="{4FDAAAC1-65A5-49B0-956B-866E7B27654B}" srcId="{33DC0224-5A74-47F3-8AF9-6C3D3271FC39}" destId="{1EDC0D23-1FF7-4F84-A8CC-E49EC8917A46}" srcOrd="9" destOrd="0" parTransId="{A129F3BC-36CF-48B8-B38F-50D2B66E5721}" sibTransId="{EA8F1B19-5579-4EB6-B923-FC6FDD5D9C03}"/>
    <dgm:cxn modelId="{0F47B0CE-53A4-458A-B4C3-A5373B6A34E1}" type="presOf" srcId="{33DC0224-5A74-47F3-8AF9-6C3D3271FC39}" destId="{8DCE9D37-7DAD-401B-86E1-1D2998DB5EB5}" srcOrd="0" destOrd="0" presId="urn:microsoft.com/office/officeart/2024/layout/BulletTimelineInverted"/>
    <dgm:cxn modelId="{D2C498D1-7CD3-4A63-B108-C87C4D9E27FD}" srcId="{33DC0224-5A74-47F3-8AF9-6C3D3271FC39}" destId="{8A38E107-9B8C-4E00-BDF3-3EC31E0FA9F4}" srcOrd="7" destOrd="0" parTransId="{AC678E17-19DD-45E4-9AFB-16B070AB3D68}" sibTransId="{010BBECB-96F3-40B9-A4D9-6FF561861F87}"/>
    <dgm:cxn modelId="{F794D3D3-0303-4938-843C-242FF53FF366}" srcId="{33DC0224-5A74-47F3-8AF9-6C3D3271FC39}" destId="{AE6F9726-58F9-4FB0-9333-6E4EC28919F5}" srcOrd="5" destOrd="0" parTransId="{959E430F-E3D8-477B-A44F-B75354B16CBD}" sibTransId="{18E9BEF7-60AC-4565-ABE1-0B647A2B8E10}"/>
    <dgm:cxn modelId="{9AC9FFD8-F17C-4627-ABC7-76D695C56258}" type="presOf" srcId="{5634B5C7-3A29-481D-9424-11F761DA11D7}" destId="{C8A0778B-F031-4011-9B47-313CF2A559FC}" srcOrd="0" destOrd="0" presId="urn:microsoft.com/office/officeart/2024/layout/BulletTimelineInverted"/>
    <dgm:cxn modelId="{C47695DC-9ECF-439D-93E7-88DD6C03DF78}" type="presOf" srcId="{8A38E107-9B8C-4E00-BDF3-3EC31E0FA9F4}" destId="{9653A4C5-F61D-4911-B1AE-98824E45FEB3}" srcOrd="0" destOrd="0" presId="urn:microsoft.com/office/officeart/2024/layout/BulletTimelineInverted"/>
    <dgm:cxn modelId="{0FBC2AE0-69F1-4EED-B041-E6C85162F2D0}" type="presOf" srcId="{74ED2953-DA0B-4203-9CEC-4588489A75DD}" destId="{ED7A5B96-D104-49CD-AC3E-091FE7C7E778}" srcOrd="0" destOrd="0" presId="urn:microsoft.com/office/officeart/2024/layout/BulletTimelineInverted"/>
    <dgm:cxn modelId="{9B18F6E0-FFCC-41D9-B225-C4FF388706A4}" srcId="{33DC0224-5A74-47F3-8AF9-6C3D3271FC39}" destId="{5634B5C7-3A29-481D-9424-11F761DA11D7}" srcOrd="10" destOrd="0" parTransId="{97CCE8BC-5F89-473E-89FB-BD90C5B1525B}" sibTransId="{5681DC8B-D82C-486E-8E8A-F2E6934A750E}"/>
    <dgm:cxn modelId="{C2376BE1-2968-4670-B8C6-1EB36DE29B79}" type="presOf" srcId="{260C35A4-1625-45A8-82FF-C034AA941098}" destId="{27F59CBF-A636-4001-A3F1-E899F6C340C3}" srcOrd="0" destOrd="0" presId="urn:microsoft.com/office/officeart/2024/layout/BulletTimelineInverted"/>
    <dgm:cxn modelId="{E89441E9-783C-48C7-8DEC-7A7D5F145E86}" type="presOf" srcId="{5EEBC0B9-B7C3-43CC-9292-B0CFB40E22F7}" destId="{28954765-B513-4467-838D-E6C84E75B35E}" srcOrd="0" destOrd="0" presId="urn:microsoft.com/office/officeart/2024/layout/BulletTimelineInverted"/>
    <dgm:cxn modelId="{697DFEED-D9C1-48C2-B138-D6C959D12DA1}" type="presOf" srcId="{409C3677-ACD6-4842-9693-7C75796A5C93}" destId="{4E5F03D0-DD62-4DC0-AF11-B4C71EAD739F}" srcOrd="0" destOrd="0" presId="urn:microsoft.com/office/officeart/2024/layout/BulletTimelineInverted"/>
    <dgm:cxn modelId="{4954AFF4-3CF0-493E-B9A4-A190A2EBADC8}" srcId="{260C35A4-1625-45A8-82FF-C034AA941098}" destId="{5EEBC0B9-B7C3-43CC-9292-B0CFB40E22F7}" srcOrd="0" destOrd="0" parTransId="{C372201A-00AD-4632-A48E-F3A30120D729}" sibTransId="{A4A3C930-51C0-4BB6-AFC7-77BD28B020C3}"/>
    <dgm:cxn modelId="{2471ABF8-A777-4762-BC37-D1165D2541BA}" type="presOf" srcId="{8176314D-4874-4DC6-AC79-88AFD7977800}" destId="{4BE9C961-011E-47A9-A93F-44389A548886}" srcOrd="0" destOrd="0" presId="urn:microsoft.com/office/officeart/2024/layout/BulletTimelineInverted"/>
    <dgm:cxn modelId="{27EB0AFC-C11B-4200-B59A-673FC377A145}" srcId="{8A38E107-9B8C-4E00-BDF3-3EC31E0FA9F4}" destId="{1D54567B-E0CC-4EAF-8E7E-559C3B30386D}" srcOrd="0" destOrd="0" parTransId="{20571B9A-0919-47EE-B371-EF4110250E41}" sibTransId="{2FC90DFC-4CA9-49EB-96E6-CD438FD26751}"/>
    <dgm:cxn modelId="{D3D3EE4A-5198-4DD9-B30D-497A56026E1F}" type="presParOf" srcId="{8DCE9D37-7DAD-401B-86E1-1D2998DB5EB5}" destId="{CB2350D2-4EEC-4AA6-8085-8A4436384FBD}" srcOrd="0" destOrd="0" presId="urn:microsoft.com/office/officeart/2024/layout/BulletTimelineInverted"/>
    <dgm:cxn modelId="{B8947A9B-B0F4-4ED1-8B7D-46F38B83A6CD}" type="presParOf" srcId="{CB2350D2-4EEC-4AA6-8085-8A4436384FBD}" destId="{DAD44611-442B-4D65-AE64-88C5D79F688F}" srcOrd="0" destOrd="0" presId="urn:microsoft.com/office/officeart/2024/layout/BulletTimelineInverted"/>
    <dgm:cxn modelId="{DF6960DF-D945-4328-B1B7-7046FBA1D8A1}" type="presParOf" srcId="{CB2350D2-4EEC-4AA6-8085-8A4436384FBD}" destId="{31A24A2D-5BE9-46D2-9C48-2645DC56EC16}" srcOrd="1" destOrd="0" presId="urn:microsoft.com/office/officeart/2024/layout/BulletTimelineInverted"/>
    <dgm:cxn modelId="{0D021B71-05C8-4636-BA24-68B15B7C5F39}" type="presParOf" srcId="{8DCE9D37-7DAD-401B-86E1-1D2998DB5EB5}" destId="{961DC12F-47E8-42E4-A519-545C8281E006}" srcOrd="1" destOrd="0" presId="urn:microsoft.com/office/officeart/2024/layout/BulletTimelineInverted"/>
    <dgm:cxn modelId="{C615A962-9E4F-4560-B6B3-0782A2C3821C}" type="presParOf" srcId="{961DC12F-47E8-42E4-A519-545C8281E006}" destId="{99B7032B-7638-4545-BC3C-EDC0197D0BA5}" srcOrd="0" destOrd="0" presId="urn:microsoft.com/office/officeart/2024/layout/BulletTimelineInverted"/>
    <dgm:cxn modelId="{E90544B2-8E69-4EEE-8FCC-2617312D6FB5}" type="presParOf" srcId="{99B7032B-7638-4545-BC3C-EDC0197D0BA5}" destId="{52123887-AFE0-4324-954D-F8DB4C02CFCE}" srcOrd="0" destOrd="0" presId="urn:microsoft.com/office/officeart/2024/layout/BulletTimelineInverted"/>
    <dgm:cxn modelId="{E03E5624-085B-4F70-B985-E37BD1516BEB}" type="presParOf" srcId="{52123887-AFE0-4324-954D-F8DB4C02CFCE}" destId="{1A2594E8-9D93-4F41-BDEF-51CA9B4CC0A0}" srcOrd="0" destOrd="0" presId="urn:microsoft.com/office/officeart/2024/layout/BulletTimelineInverted"/>
    <dgm:cxn modelId="{68C1E1FD-B56F-4DC1-B8CB-40D9F50990C3}" type="presParOf" srcId="{52123887-AFE0-4324-954D-F8DB4C02CFCE}" destId="{0F0FB0D4-13E2-4DA5-954C-777A84291048}" srcOrd="1" destOrd="0" presId="urn:microsoft.com/office/officeart/2024/layout/BulletTimelineInverted"/>
    <dgm:cxn modelId="{EBCE48A3-8E1B-40A3-AF29-9B0D9F838B5C}" type="presParOf" srcId="{99B7032B-7638-4545-BC3C-EDC0197D0BA5}" destId="{B9C19054-9081-4DA7-910C-82D6811F6A60}" srcOrd="1" destOrd="0" presId="urn:microsoft.com/office/officeart/2024/layout/BulletTimelineInverted"/>
    <dgm:cxn modelId="{943BBC8F-F362-4266-BF1D-6FF67504EA57}" type="presParOf" srcId="{99B7032B-7638-4545-BC3C-EDC0197D0BA5}" destId="{9B217BAE-C342-4540-967B-5168FEE857DD}" srcOrd="2" destOrd="0" presId="urn:microsoft.com/office/officeart/2024/layout/BulletTimelineInverted"/>
    <dgm:cxn modelId="{0D18FC69-4301-4BA3-B71A-D89F1D896C60}" type="presParOf" srcId="{99B7032B-7638-4545-BC3C-EDC0197D0BA5}" destId="{C10152AE-0C37-417B-BEED-C860B2D85422}" srcOrd="3" destOrd="0" presId="urn:microsoft.com/office/officeart/2024/layout/BulletTimelineInverted"/>
    <dgm:cxn modelId="{4E7C32DE-0BFD-4672-B8C9-B15845FB3237}" type="presParOf" srcId="{99B7032B-7638-4545-BC3C-EDC0197D0BA5}" destId="{ED18BB1C-5E7C-408E-8A76-F7836E565E5D}" srcOrd="4" destOrd="0" presId="urn:microsoft.com/office/officeart/2024/layout/BulletTimelineInverted"/>
    <dgm:cxn modelId="{5A2A6941-B9AC-42B1-B2F2-EBF859D90E4D}" type="presParOf" srcId="{ED18BB1C-5E7C-408E-8A76-F7836E565E5D}" destId="{B6169533-0FF3-4585-AFDC-B7B2A1EF54D6}" srcOrd="0" destOrd="0" presId="urn:microsoft.com/office/officeart/2024/layout/BulletTimelineInverted"/>
    <dgm:cxn modelId="{7B6A37FB-B4FC-4EE4-BD45-9F881F587BEC}" type="presParOf" srcId="{99B7032B-7638-4545-BC3C-EDC0197D0BA5}" destId="{FF642CEB-BDAD-411B-A123-B268F8553493}" srcOrd="5" destOrd="0" presId="urn:microsoft.com/office/officeart/2024/layout/BulletTimelineInverted"/>
    <dgm:cxn modelId="{083D030D-FB9A-42E6-B5D4-DA11B037A0E8}" type="presParOf" srcId="{961DC12F-47E8-42E4-A519-545C8281E006}" destId="{0C342E83-0DDA-4C7C-BAA8-EDE1AFE85C11}" srcOrd="1" destOrd="0" presId="urn:microsoft.com/office/officeart/2024/layout/BulletTimelineInverted"/>
    <dgm:cxn modelId="{5A4DEDF3-F07C-42CF-945F-AB468C072AC2}" type="presParOf" srcId="{961DC12F-47E8-42E4-A519-545C8281E006}" destId="{08844CDF-6138-41B7-9FC6-7D9F2E222C48}" srcOrd="2" destOrd="0" presId="urn:microsoft.com/office/officeart/2024/layout/BulletTimelineInverted"/>
    <dgm:cxn modelId="{71CE7D69-C1C4-4689-B813-EAFFF7C746F0}" type="presParOf" srcId="{08844CDF-6138-41B7-9FC6-7D9F2E222C48}" destId="{23FA5639-88CA-403C-9BB5-F03ACF07BD67}" srcOrd="0" destOrd="0" presId="urn:microsoft.com/office/officeart/2024/layout/BulletTimelineInverted"/>
    <dgm:cxn modelId="{333584FD-D071-48B5-B860-79A7A0C42B09}" type="presParOf" srcId="{23FA5639-88CA-403C-9BB5-F03ACF07BD67}" destId="{D065C34F-FB75-489D-9C18-97822A51D2C7}" srcOrd="0" destOrd="0" presId="urn:microsoft.com/office/officeart/2024/layout/BulletTimelineInverted"/>
    <dgm:cxn modelId="{D97C1395-EE9B-4646-AC8E-20CE9F3A67E6}" type="presParOf" srcId="{23FA5639-88CA-403C-9BB5-F03ACF07BD67}" destId="{A6C81961-1A75-45D9-BF67-5DFE872FC4B4}" srcOrd="1" destOrd="0" presId="urn:microsoft.com/office/officeart/2024/layout/BulletTimelineInverted"/>
    <dgm:cxn modelId="{662E0ECA-127D-47AB-A7C5-7F5CD47FBD3B}" type="presParOf" srcId="{08844CDF-6138-41B7-9FC6-7D9F2E222C48}" destId="{28954765-B513-4467-838D-E6C84E75B35E}" srcOrd="1" destOrd="0" presId="urn:microsoft.com/office/officeart/2024/layout/BulletTimelineInverted"/>
    <dgm:cxn modelId="{E9E1194C-5FC6-4835-8AA8-DC47CC7DA024}" type="presParOf" srcId="{08844CDF-6138-41B7-9FC6-7D9F2E222C48}" destId="{27F59CBF-A636-4001-A3F1-E899F6C340C3}" srcOrd="2" destOrd="0" presId="urn:microsoft.com/office/officeart/2024/layout/BulletTimelineInverted"/>
    <dgm:cxn modelId="{EE2593F3-8BB2-4100-842B-CDC02804BF98}" type="presParOf" srcId="{08844CDF-6138-41B7-9FC6-7D9F2E222C48}" destId="{38892447-97D5-4428-B3CC-CB818C0DA96E}" srcOrd="3" destOrd="0" presId="urn:microsoft.com/office/officeart/2024/layout/BulletTimelineInverted"/>
    <dgm:cxn modelId="{7C690F37-C958-4F89-B865-380430E4334F}" type="presParOf" srcId="{08844CDF-6138-41B7-9FC6-7D9F2E222C48}" destId="{40B09285-4A46-48F4-BBD8-A34CAB56D43F}" srcOrd="4" destOrd="0" presId="urn:microsoft.com/office/officeart/2024/layout/BulletTimelineInverted"/>
    <dgm:cxn modelId="{9343FCA3-FEDE-46CF-A7FD-3D20C9D7D00E}" type="presParOf" srcId="{40B09285-4A46-48F4-BBD8-A34CAB56D43F}" destId="{4FE7A043-010E-4CB0-A94A-1F177760DBF0}" srcOrd="0" destOrd="0" presId="urn:microsoft.com/office/officeart/2024/layout/BulletTimelineInverted"/>
    <dgm:cxn modelId="{38A12882-5844-418E-95FC-349AFCB38CF9}" type="presParOf" srcId="{08844CDF-6138-41B7-9FC6-7D9F2E222C48}" destId="{1C343746-CEA1-4E84-AB73-9E9341E7E7C9}" srcOrd="5" destOrd="0" presId="urn:microsoft.com/office/officeart/2024/layout/BulletTimelineInverted"/>
    <dgm:cxn modelId="{C1408A66-1DE2-41DF-A2E0-8FDD77F4D12E}" type="presParOf" srcId="{961DC12F-47E8-42E4-A519-545C8281E006}" destId="{4442FF3B-3321-465B-81FA-1068C8A87C49}" srcOrd="3" destOrd="0" presId="urn:microsoft.com/office/officeart/2024/layout/BulletTimelineInverted"/>
    <dgm:cxn modelId="{F2EB9C2A-2D88-4E82-9660-9E785DF54D3D}" type="presParOf" srcId="{961DC12F-47E8-42E4-A519-545C8281E006}" destId="{80EFA4CC-1257-4980-A3E6-805041E3E504}" srcOrd="4" destOrd="0" presId="urn:microsoft.com/office/officeart/2024/layout/BulletTimelineInverted"/>
    <dgm:cxn modelId="{43C69FF4-1393-4FC3-990B-A5E0374887AC}" type="presParOf" srcId="{80EFA4CC-1257-4980-A3E6-805041E3E504}" destId="{A85261AB-3997-4B6A-AB30-94E564294AF6}" srcOrd="0" destOrd="0" presId="urn:microsoft.com/office/officeart/2024/layout/BulletTimelineInverted"/>
    <dgm:cxn modelId="{FC822C5E-0E82-43F5-8F30-EE152BDD7B63}" type="presParOf" srcId="{A85261AB-3997-4B6A-AB30-94E564294AF6}" destId="{EEFE4F76-A872-4F0F-9A10-D53B82E9F209}" srcOrd="0" destOrd="0" presId="urn:microsoft.com/office/officeart/2024/layout/BulletTimelineInverted"/>
    <dgm:cxn modelId="{40D10A46-2AED-47D7-98A8-ACA01E7A4661}" type="presParOf" srcId="{A85261AB-3997-4B6A-AB30-94E564294AF6}" destId="{5B40C5A7-452E-4EBC-AEBE-7A0349C2713E}" srcOrd="1" destOrd="0" presId="urn:microsoft.com/office/officeart/2024/layout/BulletTimelineInverted"/>
    <dgm:cxn modelId="{56C2C71F-0B62-4251-A094-BF0C84F67C8F}" type="presParOf" srcId="{80EFA4CC-1257-4980-A3E6-805041E3E504}" destId="{79583B36-274A-484A-B460-32BF2FA33C57}" srcOrd="1" destOrd="0" presId="urn:microsoft.com/office/officeart/2024/layout/BulletTimelineInverted"/>
    <dgm:cxn modelId="{C3576E3B-089D-431F-8DCB-BD6F8C7A41C5}" type="presParOf" srcId="{80EFA4CC-1257-4980-A3E6-805041E3E504}" destId="{E67A8382-23DD-4CC6-A6A8-394B48285ACE}" srcOrd="2" destOrd="0" presId="urn:microsoft.com/office/officeart/2024/layout/BulletTimelineInverted"/>
    <dgm:cxn modelId="{3FE71572-EC8E-4BA3-8E06-73D2F1D0B973}" type="presParOf" srcId="{80EFA4CC-1257-4980-A3E6-805041E3E504}" destId="{009979B2-5CB6-451E-881E-C8A130AD3AED}" srcOrd="3" destOrd="0" presId="urn:microsoft.com/office/officeart/2024/layout/BulletTimelineInverted"/>
    <dgm:cxn modelId="{20D9A2B8-D256-419E-93BC-B1FE5508945A}" type="presParOf" srcId="{80EFA4CC-1257-4980-A3E6-805041E3E504}" destId="{FC9634F1-B4E7-439F-A545-A9A483914484}" srcOrd="4" destOrd="0" presId="urn:microsoft.com/office/officeart/2024/layout/BulletTimelineInverted"/>
    <dgm:cxn modelId="{99D291A4-B0E7-43E8-84A5-145A32BA6549}" type="presParOf" srcId="{FC9634F1-B4E7-439F-A545-A9A483914484}" destId="{C2E67ACC-4F50-4B91-BE74-304529DCB504}" srcOrd="0" destOrd="0" presId="urn:microsoft.com/office/officeart/2024/layout/BulletTimelineInverted"/>
    <dgm:cxn modelId="{CA1C3A2C-8E2E-4FB3-8095-DCFA695D299D}" type="presParOf" srcId="{80EFA4CC-1257-4980-A3E6-805041E3E504}" destId="{15838F50-93A7-4690-B116-B345D986DADF}" srcOrd="5" destOrd="0" presId="urn:microsoft.com/office/officeart/2024/layout/BulletTimelineInverted"/>
    <dgm:cxn modelId="{1687040A-4AFA-4D3D-9949-3B951D65B0DE}" type="presParOf" srcId="{961DC12F-47E8-42E4-A519-545C8281E006}" destId="{EC41DFE9-B535-4C71-935C-EA8197E79158}" srcOrd="5" destOrd="0" presId="urn:microsoft.com/office/officeart/2024/layout/BulletTimelineInverted"/>
    <dgm:cxn modelId="{922EAF11-23AB-4AF4-82C6-8F3BCA71926C}" type="presParOf" srcId="{961DC12F-47E8-42E4-A519-545C8281E006}" destId="{5431294B-C5C5-4741-A8D6-DDCD63749794}" srcOrd="6" destOrd="0" presId="urn:microsoft.com/office/officeart/2024/layout/BulletTimelineInverted"/>
    <dgm:cxn modelId="{8A5676C8-36F6-4A88-AF48-A5E67EC5D03D}" type="presParOf" srcId="{5431294B-C5C5-4741-A8D6-DDCD63749794}" destId="{089C6C88-5B8A-4B45-98F1-51CB935AB9C8}" srcOrd="0" destOrd="0" presId="urn:microsoft.com/office/officeart/2024/layout/BulletTimelineInverted"/>
    <dgm:cxn modelId="{71B3D6E4-CD14-47E1-8CC8-08D65D5853E0}" type="presParOf" srcId="{089C6C88-5B8A-4B45-98F1-51CB935AB9C8}" destId="{CC673111-9555-48D2-8F80-7EBBBCC58F1E}" srcOrd="0" destOrd="0" presId="urn:microsoft.com/office/officeart/2024/layout/BulletTimelineInverted"/>
    <dgm:cxn modelId="{B09F2E40-49F4-472F-8648-7B8C7A8839D0}" type="presParOf" srcId="{089C6C88-5B8A-4B45-98F1-51CB935AB9C8}" destId="{7619271A-B5FD-4C02-8AA7-10C1BD0B379E}" srcOrd="1" destOrd="0" presId="urn:microsoft.com/office/officeart/2024/layout/BulletTimelineInverted"/>
    <dgm:cxn modelId="{C7C96F2C-EE97-4DFC-A209-022E5389DE6E}" type="presParOf" srcId="{5431294B-C5C5-4741-A8D6-DDCD63749794}" destId="{1137B681-6BAB-4396-BED8-2602ADE9DCAC}" srcOrd="1" destOrd="0" presId="urn:microsoft.com/office/officeart/2024/layout/BulletTimelineInverted"/>
    <dgm:cxn modelId="{61E0F66C-A9FB-4D09-AA53-D33C584E937A}" type="presParOf" srcId="{5431294B-C5C5-4741-A8D6-DDCD63749794}" destId="{4BE9C961-011E-47A9-A93F-44389A548886}" srcOrd="2" destOrd="0" presId="urn:microsoft.com/office/officeart/2024/layout/BulletTimelineInverted"/>
    <dgm:cxn modelId="{8709E91F-DC26-40F4-B826-4F8EEDB51FA2}" type="presParOf" srcId="{5431294B-C5C5-4741-A8D6-DDCD63749794}" destId="{43234A75-8C08-42E2-9B49-2726EA533FB5}" srcOrd="3" destOrd="0" presId="urn:microsoft.com/office/officeart/2024/layout/BulletTimelineInverted"/>
    <dgm:cxn modelId="{0B21DCFA-CEDC-4056-A635-878DE5CA7593}" type="presParOf" srcId="{5431294B-C5C5-4741-A8D6-DDCD63749794}" destId="{F71D4281-C72C-4F12-ADA5-C02D38DE95FF}" srcOrd="4" destOrd="0" presId="urn:microsoft.com/office/officeart/2024/layout/BulletTimelineInverted"/>
    <dgm:cxn modelId="{7DE87BA1-CDE8-42D1-A968-FF9197BFBB3F}" type="presParOf" srcId="{F71D4281-C72C-4F12-ADA5-C02D38DE95FF}" destId="{FB699280-58BF-4925-93F0-822F6925183C}" srcOrd="0" destOrd="0" presId="urn:microsoft.com/office/officeart/2024/layout/BulletTimelineInverted"/>
    <dgm:cxn modelId="{316A70DC-8D48-44F0-900E-2098A11C1613}" type="presParOf" srcId="{5431294B-C5C5-4741-A8D6-DDCD63749794}" destId="{460CFF5E-7544-4002-AA8E-876589F62020}" srcOrd="5" destOrd="0" presId="urn:microsoft.com/office/officeart/2024/layout/BulletTimelineInverted"/>
    <dgm:cxn modelId="{465332FC-C277-4603-99CB-AC0D1D730663}" type="presParOf" srcId="{961DC12F-47E8-42E4-A519-545C8281E006}" destId="{7656BC8E-39EE-4070-B88A-FF62852CBE4A}" srcOrd="7" destOrd="0" presId="urn:microsoft.com/office/officeart/2024/layout/BulletTimelineInverted"/>
    <dgm:cxn modelId="{7EFBE471-C3FE-4A50-8D77-DCF113E9B9C3}" type="presParOf" srcId="{961DC12F-47E8-42E4-A519-545C8281E006}" destId="{34DFAEC5-284F-4797-83D2-0BD3528B144A}" srcOrd="8" destOrd="0" presId="urn:microsoft.com/office/officeart/2024/layout/BulletTimelineInverted"/>
    <dgm:cxn modelId="{B75C2261-0FC7-442C-8682-8EB33AFC0842}" type="presParOf" srcId="{34DFAEC5-284F-4797-83D2-0BD3528B144A}" destId="{0E47E571-C1C3-45FF-A1EF-E3BBEE89659E}" srcOrd="0" destOrd="0" presId="urn:microsoft.com/office/officeart/2024/layout/BulletTimelineInverted"/>
    <dgm:cxn modelId="{B2CB53D8-5147-4203-A807-6EC6E64F2BB2}" type="presParOf" srcId="{0E47E571-C1C3-45FF-A1EF-E3BBEE89659E}" destId="{2601EC1B-B4FB-484B-9AD2-D8FD44EF1BAD}" srcOrd="0" destOrd="0" presId="urn:microsoft.com/office/officeart/2024/layout/BulletTimelineInverted"/>
    <dgm:cxn modelId="{17D1E7A7-D9A6-4037-B6FC-CF96FB06C92C}" type="presParOf" srcId="{0E47E571-C1C3-45FF-A1EF-E3BBEE89659E}" destId="{DC8D8B45-FAC6-47B0-A516-8E8DD0CFB75A}" srcOrd="1" destOrd="0" presId="urn:microsoft.com/office/officeart/2024/layout/BulletTimelineInverted"/>
    <dgm:cxn modelId="{AE008394-2CE2-4FF0-8C73-B9AD40E135B6}" type="presParOf" srcId="{34DFAEC5-284F-4797-83D2-0BD3528B144A}" destId="{803E755F-54E3-4514-AB92-F4162EBD1397}" srcOrd="1" destOrd="0" presId="urn:microsoft.com/office/officeart/2024/layout/BulletTimelineInverted"/>
    <dgm:cxn modelId="{86ECCA24-5572-4439-9134-368636E1948D}" type="presParOf" srcId="{34DFAEC5-284F-4797-83D2-0BD3528B144A}" destId="{4E5F03D0-DD62-4DC0-AF11-B4C71EAD739F}" srcOrd="2" destOrd="0" presId="urn:microsoft.com/office/officeart/2024/layout/BulletTimelineInverted"/>
    <dgm:cxn modelId="{F993ACEA-4723-492F-9742-02381B633BE6}" type="presParOf" srcId="{34DFAEC5-284F-4797-83D2-0BD3528B144A}" destId="{049A3278-6C73-4398-A9E8-AF0AF0FE2E31}" srcOrd="3" destOrd="0" presId="urn:microsoft.com/office/officeart/2024/layout/BulletTimelineInverted"/>
    <dgm:cxn modelId="{18E06C1F-7B96-482B-8FBE-F4AC7A34BDA3}" type="presParOf" srcId="{34DFAEC5-284F-4797-83D2-0BD3528B144A}" destId="{FA0460ED-67B7-4B98-B5EC-F1CD6B8CB8E9}" srcOrd="4" destOrd="0" presId="urn:microsoft.com/office/officeart/2024/layout/BulletTimelineInverted"/>
    <dgm:cxn modelId="{74AF45DA-3094-4F64-A84B-B28B9A9881C5}" type="presParOf" srcId="{FA0460ED-67B7-4B98-B5EC-F1CD6B8CB8E9}" destId="{619A8104-88C0-4010-9DE0-3ADBC14D2976}" srcOrd="0" destOrd="0" presId="urn:microsoft.com/office/officeart/2024/layout/BulletTimelineInverted"/>
    <dgm:cxn modelId="{73220548-3CDF-4B8A-8F01-CC3CE342623E}" type="presParOf" srcId="{34DFAEC5-284F-4797-83D2-0BD3528B144A}" destId="{113A3B74-906D-476A-809C-491C95DCE035}" srcOrd="5" destOrd="0" presId="urn:microsoft.com/office/officeart/2024/layout/BulletTimelineInverted"/>
    <dgm:cxn modelId="{DA8FE661-C3D5-4900-8719-E1A850883457}" type="presParOf" srcId="{961DC12F-47E8-42E4-A519-545C8281E006}" destId="{C0DCCAF8-6143-447F-8508-6FA953FF76BA}" srcOrd="9" destOrd="0" presId="urn:microsoft.com/office/officeart/2024/layout/BulletTimelineInverted"/>
    <dgm:cxn modelId="{CD8AFCB5-D0A3-4A37-B481-20D6A2C53AE0}" type="presParOf" srcId="{961DC12F-47E8-42E4-A519-545C8281E006}" destId="{492F7531-BA1C-4B4D-AB88-EDBD5E508EEE}" srcOrd="10" destOrd="0" presId="urn:microsoft.com/office/officeart/2024/layout/BulletTimelineInverted"/>
    <dgm:cxn modelId="{9AEF3D9F-9D36-48E8-AD19-EAA8DF522DD7}" type="presParOf" srcId="{492F7531-BA1C-4B4D-AB88-EDBD5E508EEE}" destId="{5206700C-4186-4EAB-9960-454264AA8E8B}" srcOrd="0" destOrd="0" presId="urn:microsoft.com/office/officeart/2024/layout/BulletTimelineInverted"/>
    <dgm:cxn modelId="{C95720B2-DB3A-4192-B3B5-FA0572004345}" type="presParOf" srcId="{5206700C-4186-4EAB-9960-454264AA8E8B}" destId="{7A74654D-6275-410A-936E-AA34EBDEA5BC}" srcOrd="0" destOrd="0" presId="urn:microsoft.com/office/officeart/2024/layout/BulletTimelineInverted"/>
    <dgm:cxn modelId="{9EAEAF7C-9FC9-4CAC-81C2-8D7B9F0A8E0D}" type="presParOf" srcId="{5206700C-4186-4EAB-9960-454264AA8E8B}" destId="{F2C95CB7-2D69-4E4F-9F9A-2C1DD1B18E39}" srcOrd="1" destOrd="0" presId="urn:microsoft.com/office/officeart/2024/layout/BulletTimelineInverted"/>
    <dgm:cxn modelId="{DAEDFD31-B938-4C49-963C-6FCC6356052D}" type="presParOf" srcId="{492F7531-BA1C-4B4D-AB88-EDBD5E508EEE}" destId="{424C2887-C052-4EED-947F-99B3CF7A69DC}" srcOrd="1" destOrd="0" presId="urn:microsoft.com/office/officeart/2024/layout/BulletTimelineInverted"/>
    <dgm:cxn modelId="{62A95B7F-9002-4812-8C87-F1000F7DC500}" type="presParOf" srcId="{492F7531-BA1C-4B4D-AB88-EDBD5E508EEE}" destId="{0592DD4B-1350-43D1-BD8D-0FBCB13BE964}" srcOrd="2" destOrd="0" presId="urn:microsoft.com/office/officeart/2024/layout/BulletTimelineInverted"/>
    <dgm:cxn modelId="{EC1EF991-F7CF-4BCC-A6CD-5FD1E102E789}" type="presParOf" srcId="{492F7531-BA1C-4B4D-AB88-EDBD5E508EEE}" destId="{2AF0EECD-C627-446A-9AFB-F16C1B57BE63}" srcOrd="3" destOrd="0" presId="urn:microsoft.com/office/officeart/2024/layout/BulletTimelineInverted"/>
    <dgm:cxn modelId="{8261128E-CA03-4427-87F8-3D2DE15FE48A}" type="presParOf" srcId="{492F7531-BA1C-4B4D-AB88-EDBD5E508EEE}" destId="{EC1D82D3-7FC4-471B-8CFF-33C1BAFAE9B1}" srcOrd="4" destOrd="0" presId="urn:microsoft.com/office/officeart/2024/layout/BulletTimelineInverted"/>
    <dgm:cxn modelId="{6B5CE8D0-2814-450E-869B-E89435BA0BE0}" type="presParOf" srcId="{EC1D82D3-7FC4-471B-8CFF-33C1BAFAE9B1}" destId="{3CF17D18-8981-48CC-AB47-7924718001CF}" srcOrd="0" destOrd="0" presId="urn:microsoft.com/office/officeart/2024/layout/BulletTimelineInverted"/>
    <dgm:cxn modelId="{D7B27390-B0D3-4D71-A486-29BF707EC8EB}" type="presParOf" srcId="{492F7531-BA1C-4B4D-AB88-EDBD5E508EEE}" destId="{C3395BE4-95E6-433C-BFB1-6251C90DA021}" srcOrd="5" destOrd="0" presId="urn:microsoft.com/office/officeart/2024/layout/BulletTimelineInverted"/>
    <dgm:cxn modelId="{F793866A-CEFC-4459-904E-38F250B4D5EE}" type="presParOf" srcId="{961DC12F-47E8-42E4-A519-545C8281E006}" destId="{BBBFE885-72A9-4670-8A6F-2C12D1E9574F}" srcOrd="11" destOrd="0" presId="urn:microsoft.com/office/officeart/2024/layout/BulletTimelineInverted"/>
    <dgm:cxn modelId="{B28CFD74-2D34-4F12-A47E-8E6F7B7190E0}" type="presParOf" srcId="{961DC12F-47E8-42E4-A519-545C8281E006}" destId="{39E0A4A1-25B4-485D-8CCE-FDA729979CF6}" srcOrd="12" destOrd="0" presId="urn:microsoft.com/office/officeart/2024/layout/BulletTimelineInverted"/>
    <dgm:cxn modelId="{398AD771-72E1-4C95-8F0D-762663279421}" type="presParOf" srcId="{39E0A4A1-25B4-485D-8CCE-FDA729979CF6}" destId="{D40A207E-6DD1-460A-95D3-76FBCBBB9AE7}" srcOrd="0" destOrd="0" presId="urn:microsoft.com/office/officeart/2024/layout/BulletTimelineInverted"/>
    <dgm:cxn modelId="{D54991C6-6B06-4E0F-A3BE-A9A833BF6D66}" type="presParOf" srcId="{D40A207E-6DD1-460A-95D3-76FBCBBB9AE7}" destId="{4EFC8C41-4F25-4418-A09E-AB012DF68ECC}" srcOrd="0" destOrd="0" presId="urn:microsoft.com/office/officeart/2024/layout/BulletTimelineInverted"/>
    <dgm:cxn modelId="{1EBBEFB3-52B2-452C-82DE-F8B67590A518}" type="presParOf" srcId="{D40A207E-6DD1-460A-95D3-76FBCBBB9AE7}" destId="{A70CA9C6-0FBD-4C0D-89D9-B217144BF035}" srcOrd="1" destOrd="0" presId="urn:microsoft.com/office/officeart/2024/layout/BulletTimelineInverted"/>
    <dgm:cxn modelId="{C45D5B62-0A26-4687-B0A0-D19940F4BD38}" type="presParOf" srcId="{39E0A4A1-25B4-485D-8CCE-FDA729979CF6}" destId="{E11DB9F0-826C-41A2-80B7-FC537B2D0240}" srcOrd="1" destOrd="0" presId="urn:microsoft.com/office/officeart/2024/layout/BulletTimelineInverted"/>
    <dgm:cxn modelId="{033E6F23-749C-426D-BB2C-42C5DE4DB095}" type="presParOf" srcId="{39E0A4A1-25B4-485D-8CCE-FDA729979CF6}" destId="{ED7A5B96-D104-49CD-AC3E-091FE7C7E778}" srcOrd="2" destOrd="0" presId="urn:microsoft.com/office/officeart/2024/layout/BulletTimelineInverted"/>
    <dgm:cxn modelId="{5121336A-7021-42B2-ABA8-7D604B062070}" type="presParOf" srcId="{39E0A4A1-25B4-485D-8CCE-FDA729979CF6}" destId="{4C952660-072E-4290-A5A8-F3253012DFDE}" srcOrd="3" destOrd="0" presId="urn:microsoft.com/office/officeart/2024/layout/BulletTimelineInverted"/>
    <dgm:cxn modelId="{487E66CB-5C25-494A-979C-4658CCEFBB49}" type="presParOf" srcId="{39E0A4A1-25B4-485D-8CCE-FDA729979CF6}" destId="{3CD140BC-1A22-4121-AEEE-F052CEA60E66}" srcOrd="4" destOrd="0" presId="urn:microsoft.com/office/officeart/2024/layout/BulletTimelineInverted"/>
    <dgm:cxn modelId="{3AEC5F01-27FE-4ED6-BBC9-35C28EEE487C}" type="presParOf" srcId="{3CD140BC-1A22-4121-AEEE-F052CEA60E66}" destId="{8856A75E-8F9B-4F22-8B22-96B6703848D6}" srcOrd="0" destOrd="0" presId="urn:microsoft.com/office/officeart/2024/layout/BulletTimelineInverted"/>
    <dgm:cxn modelId="{E806F22A-3060-48E5-A881-4F71BEC81556}" type="presParOf" srcId="{39E0A4A1-25B4-485D-8CCE-FDA729979CF6}" destId="{1885C178-8B12-4E1A-93A4-FAA2137A26A8}" srcOrd="5" destOrd="0" presId="urn:microsoft.com/office/officeart/2024/layout/BulletTimelineInverted"/>
    <dgm:cxn modelId="{4AB7AC9E-2462-496B-A4C8-3A6F031BB02D}" type="presParOf" srcId="{961DC12F-47E8-42E4-A519-545C8281E006}" destId="{7F175A0F-C9C2-4726-8FF9-E581207C8881}" srcOrd="13" destOrd="0" presId="urn:microsoft.com/office/officeart/2024/layout/BulletTimelineInverted"/>
    <dgm:cxn modelId="{B2CAAEE6-1691-451B-8296-7E594D3EC836}" type="presParOf" srcId="{961DC12F-47E8-42E4-A519-545C8281E006}" destId="{431F059F-6DC8-4449-8834-D6EA1C35659B}" srcOrd="14" destOrd="0" presId="urn:microsoft.com/office/officeart/2024/layout/BulletTimelineInverted"/>
    <dgm:cxn modelId="{A7AD2C07-8642-42B8-9D07-55983EBB3BFC}" type="presParOf" srcId="{431F059F-6DC8-4449-8834-D6EA1C35659B}" destId="{30F08DC6-B58E-40E5-B614-580D6E796260}" srcOrd="0" destOrd="0" presId="urn:microsoft.com/office/officeart/2024/layout/BulletTimelineInverted"/>
    <dgm:cxn modelId="{666ED641-2E34-4C67-81C9-60AB00C79FE8}" type="presParOf" srcId="{30F08DC6-B58E-40E5-B614-580D6E796260}" destId="{685009B3-76E2-453B-85FA-22E178C79334}" srcOrd="0" destOrd="0" presId="urn:microsoft.com/office/officeart/2024/layout/BulletTimelineInverted"/>
    <dgm:cxn modelId="{A5FA629D-B5BE-41AC-9BA3-C7E4EC3758F3}" type="presParOf" srcId="{30F08DC6-B58E-40E5-B614-580D6E796260}" destId="{4D3B0D8F-ED01-4A1D-B9E9-A424C37D19CA}" srcOrd="1" destOrd="0" presId="urn:microsoft.com/office/officeart/2024/layout/BulletTimelineInverted"/>
    <dgm:cxn modelId="{033C8B09-5D71-45A0-88D9-D5C84CBAF166}" type="presParOf" srcId="{431F059F-6DC8-4449-8834-D6EA1C35659B}" destId="{688236F1-486E-49F2-A9F4-22E3CD81A270}" srcOrd="1" destOrd="0" presId="urn:microsoft.com/office/officeart/2024/layout/BulletTimelineInverted"/>
    <dgm:cxn modelId="{671B33DB-4D72-4043-B4F8-93C7B0580D1A}" type="presParOf" srcId="{431F059F-6DC8-4449-8834-D6EA1C35659B}" destId="{9653A4C5-F61D-4911-B1AE-98824E45FEB3}" srcOrd="2" destOrd="0" presId="urn:microsoft.com/office/officeart/2024/layout/BulletTimelineInverted"/>
    <dgm:cxn modelId="{31779D37-AA7D-4F2A-AC87-57FFC06849C3}" type="presParOf" srcId="{431F059F-6DC8-4449-8834-D6EA1C35659B}" destId="{97C7CCE3-B21F-4EA4-BFB8-F06084108B42}" srcOrd="3" destOrd="0" presId="urn:microsoft.com/office/officeart/2024/layout/BulletTimelineInverted"/>
    <dgm:cxn modelId="{DC38730B-A780-41A5-B006-ABFECAA9A628}" type="presParOf" srcId="{431F059F-6DC8-4449-8834-D6EA1C35659B}" destId="{F0D73461-D3AA-43A5-9B39-52AB11ADE1B0}" srcOrd="4" destOrd="0" presId="urn:microsoft.com/office/officeart/2024/layout/BulletTimelineInverted"/>
    <dgm:cxn modelId="{093F600D-C3D6-44EB-8FD6-511136657ECE}" type="presParOf" srcId="{F0D73461-D3AA-43A5-9B39-52AB11ADE1B0}" destId="{DDA2D8B9-FA22-4BA4-86F1-25CB7785053B}" srcOrd="0" destOrd="0" presId="urn:microsoft.com/office/officeart/2024/layout/BulletTimelineInverted"/>
    <dgm:cxn modelId="{34FE9977-4B97-4407-831C-B89136BE5827}" type="presParOf" srcId="{431F059F-6DC8-4449-8834-D6EA1C35659B}" destId="{3B004FE2-B309-4952-B691-2D5318839C32}" srcOrd="5" destOrd="0" presId="urn:microsoft.com/office/officeart/2024/layout/BulletTimelineInverted"/>
    <dgm:cxn modelId="{5A09A823-16F2-4AD9-A437-2717CAF2C366}" type="presParOf" srcId="{961DC12F-47E8-42E4-A519-545C8281E006}" destId="{F3023E3F-453A-4CA2-9D78-8456C074B1B8}" srcOrd="15" destOrd="0" presId="urn:microsoft.com/office/officeart/2024/layout/BulletTimelineInverted"/>
    <dgm:cxn modelId="{62502871-F434-43B5-934D-1B8043BB7207}" type="presParOf" srcId="{961DC12F-47E8-42E4-A519-545C8281E006}" destId="{087D5176-4B10-4A52-8FBE-6B9A1A335F25}" srcOrd="16" destOrd="0" presId="urn:microsoft.com/office/officeart/2024/layout/BulletTimelineInverted"/>
    <dgm:cxn modelId="{53F32AE4-BC0A-4C0A-B8E7-BAA9930319EE}" type="presParOf" srcId="{087D5176-4B10-4A52-8FBE-6B9A1A335F25}" destId="{6BC00C80-88AB-4041-A6CF-3076BB2A6B4F}" srcOrd="0" destOrd="0" presId="urn:microsoft.com/office/officeart/2024/layout/BulletTimelineInverted"/>
    <dgm:cxn modelId="{461C30BD-AC59-4827-B344-1E4327E8FB72}" type="presParOf" srcId="{6BC00C80-88AB-4041-A6CF-3076BB2A6B4F}" destId="{D7105BD6-E993-475D-ACDE-407A3498D5A3}" srcOrd="0" destOrd="0" presId="urn:microsoft.com/office/officeart/2024/layout/BulletTimelineInverted"/>
    <dgm:cxn modelId="{B4CB39BD-F3B5-4A54-8223-68EE827300D5}" type="presParOf" srcId="{6BC00C80-88AB-4041-A6CF-3076BB2A6B4F}" destId="{7E06FC37-FC15-4816-B242-94C9CB5A9604}" srcOrd="1" destOrd="0" presId="urn:microsoft.com/office/officeart/2024/layout/BulletTimelineInverted"/>
    <dgm:cxn modelId="{93ACE5C0-96CE-4ABE-B7CB-7001A128C0ED}" type="presParOf" srcId="{087D5176-4B10-4A52-8FBE-6B9A1A335F25}" destId="{99CD2C75-7DE4-4E08-9E5A-A901D220E38E}" srcOrd="1" destOrd="0" presId="urn:microsoft.com/office/officeart/2024/layout/BulletTimelineInverted"/>
    <dgm:cxn modelId="{04004459-6161-48B0-B12D-4F0D44963BFB}" type="presParOf" srcId="{087D5176-4B10-4A52-8FBE-6B9A1A335F25}" destId="{105EF9DA-8881-436A-BB26-ECD6894F1DD5}" srcOrd="2" destOrd="0" presId="urn:microsoft.com/office/officeart/2024/layout/BulletTimelineInverted"/>
    <dgm:cxn modelId="{EA0FC74E-FD16-4791-A80E-4E7A217FCA92}" type="presParOf" srcId="{087D5176-4B10-4A52-8FBE-6B9A1A335F25}" destId="{35401A33-E232-4C90-998F-AACCCE1FD9CC}" srcOrd="3" destOrd="0" presId="urn:microsoft.com/office/officeart/2024/layout/BulletTimelineInverted"/>
    <dgm:cxn modelId="{5D0C070F-49D5-45EA-B0AE-35D17C6D6701}" type="presParOf" srcId="{087D5176-4B10-4A52-8FBE-6B9A1A335F25}" destId="{8C7CD665-53CB-4024-8804-72B889FBFEBB}" srcOrd="4" destOrd="0" presId="urn:microsoft.com/office/officeart/2024/layout/BulletTimelineInverted"/>
    <dgm:cxn modelId="{6D8F19A7-AFE8-48BF-B058-4725DDA29EC0}" type="presParOf" srcId="{8C7CD665-53CB-4024-8804-72B889FBFEBB}" destId="{BE63F988-6934-48F7-AAB8-90080142D4E0}" srcOrd="0" destOrd="0" presId="urn:microsoft.com/office/officeart/2024/layout/BulletTimelineInverted"/>
    <dgm:cxn modelId="{11EF3A76-03B2-4C2A-ADB6-D7CDA07204FD}" type="presParOf" srcId="{087D5176-4B10-4A52-8FBE-6B9A1A335F25}" destId="{8FE0CC6E-EB04-45B9-9BE4-764AA37CE3B0}" srcOrd="5" destOrd="0" presId="urn:microsoft.com/office/officeart/2024/layout/BulletTimelineInverted"/>
    <dgm:cxn modelId="{E0F0A6A1-76DD-4779-8C95-5AC6F7F87B9B}" type="presParOf" srcId="{961DC12F-47E8-42E4-A519-545C8281E006}" destId="{BD7682DF-0970-45F1-B2C4-A852803AF628}" srcOrd="17" destOrd="0" presId="urn:microsoft.com/office/officeart/2024/layout/BulletTimelineInverted"/>
    <dgm:cxn modelId="{012D92DB-3330-47F5-B9A9-DE5DB881E538}" type="presParOf" srcId="{961DC12F-47E8-42E4-A519-545C8281E006}" destId="{C7AFE967-52B6-4EC4-B17D-EF69B6A46FD2}" srcOrd="18" destOrd="0" presId="urn:microsoft.com/office/officeart/2024/layout/BulletTimelineInverted"/>
    <dgm:cxn modelId="{235FA520-6B45-4F34-8CBE-92E9F0E6262E}" type="presParOf" srcId="{C7AFE967-52B6-4EC4-B17D-EF69B6A46FD2}" destId="{AA022D78-D2B1-43F8-91E4-9C06C5258BB2}" srcOrd="0" destOrd="0" presId="urn:microsoft.com/office/officeart/2024/layout/BulletTimelineInverted"/>
    <dgm:cxn modelId="{4F1F5870-AB5E-4F62-9D1D-D2132BCD77F4}" type="presParOf" srcId="{AA022D78-D2B1-43F8-91E4-9C06C5258BB2}" destId="{B14CB9C5-773D-4E28-8A3F-88E6602721D6}" srcOrd="0" destOrd="0" presId="urn:microsoft.com/office/officeart/2024/layout/BulletTimelineInverted"/>
    <dgm:cxn modelId="{E3666C70-FD41-4F49-8C42-14DB0D0392EF}" type="presParOf" srcId="{AA022D78-D2B1-43F8-91E4-9C06C5258BB2}" destId="{58FBD0A9-750F-4131-BCB2-2E43C2AC3A2B}" srcOrd="1" destOrd="0" presId="urn:microsoft.com/office/officeart/2024/layout/BulletTimelineInverted"/>
    <dgm:cxn modelId="{CA98CDEB-BD72-416F-AC0D-A9B4D0CFE47B}" type="presParOf" srcId="{C7AFE967-52B6-4EC4-B17D-EF69B6A46FD2}" destId="{0E1E52DA-1978-479F-BC9B-8A8A8C695EBF}" srcOrd="1" destOrd="0" presId="urn:microsoft.com/office/officeart/2024/layout/BulletTimelineInverted"/>
    <dgm:cxn modelId="{2C7A61A6-93D4-4FAE-99C1-B077DEC04DB4}" type="presParOf" srcId="{C7AFE967-52B6-4EC4-B17D-EF69B6A46FD2}" destId="{AA3C7FEB-CD2A-4A82-9EE4-BB191779E476}" srcOrd="2" destOrd="0" presId="urn:microsoft.com/office/officeart/2024/layout/BulletTimelineInverted"/>
    <dgm:cxn modelId="{3C2C84C6-23C6-484D-8192-37DD1B31C2DE}" type="presParOf" srcId="{C7AFE967-52B6-4EC4-B17D-EF69B6A46FD2}" destId="{7D852AFE-E05F-4F47-A54F-9D726E4DDEE9}" srcOrd="3" destOrd="0" presId="urn:microsoft.com/office/officeart/2024/layout/BulletTimelineInverted"/>
    <dgm:cxn modelId="{1A488198-7225-4855-BBFB-9EE06BDD1FB1}" type="presParOf" srcId="{C7AFE967-52B6-4EC4-B17D-EF69B6A46FD2}" destId="{331C40CE-C54F-443B-A459-67E82DEFCE5A}" srcOrd="4" destOrd="0" presId="urn:microsoft.com/office/officeart/2024/layout/BulletTimelineInverted"/>
    <dgm:cxn modelId="{576D31FA-98EA-4148-8769-F633EB695C49}" type="presParOf" srcId="{331C40CE-C54F-443B-A459-67E82DEFCE5A}" destId="{0ABAC8CA-10DA-4E68-8773-5AE14B019B5B}" srcOrd="0" destOrd="0" presId="urn:microsoft.com/office/officeart/2024/layout/BulletTimelineInverted"/>
    <dgm:cxn modelId="{57641917-0CE2-4B32-AF85-B241D63C19FB}" type="presParOf" srcId="{C7AFE967-52B6-4EC4-B17D-EF69B6A46FD2}" destId="{72AFB6D8-00D9-4FF7-ACFA-ABAB60EDF3EC}" srcOrd="5" destOrd="0" presId="urn:microsoft.com/office/officeart/2024/layout/BulletTimelineInverted"/>
    <dgm:cxn modelId="{9F8E9C44-F688-4A30-A9F1-4591A4E82F84}" type="presParOf" srcId="{961DC12F-47E8-42E4-A519-545C8281E006}" destId="{150780B2-142C-461B-B1F1-7E26F4B7D55C}" srcOrd="19" destOrd="0" presId="urn:microsoft.com/office/officeart/2024/layout/BulletTimelineInverted"/>
    <dgm:cxn modelId="{7DD27D5E-C0BB-49AA-84E6-7E5C235D544A}" type="presParOf" srcId="{961DC12F-47E8-42E4-A519-545C8281E006}" destId="{F203391D-D3B9-45D9-934E-C83E2E73EA65}" srcOrd="20" destOrd="0" presId="urn:microsoft.com/office/officeart/2024/layout/BulletTimelineInverted"/>
    <dgm:cxn modelId="{0F9FA872-AA3F-4DB6-B6E8-62B102992B63}" type="presParOf" srcId="{F203391D-D3B9-45D9-934E-C83E2E73EA65}" destId="{10878C00-4D17-4BB2-8D40-DD8971C6DFE4}" srcOrd="0" destOrd="0" presId="urn:microsoft.com/office/officeart/2024/layout/BulletTimelineInverted"/>
    <dgm:cxn modelId="{C0822B0C-F6B5-482A-BAC4-CB583767289E}" type="presParOf" srcId="{10878C00-4D17-4BB2-8D40-DD8971C6DFE4}" destId="{B4A98521-41A0-45FC-BCDE-37C6D28E7EB8}" srcOrd="0" destOrd="0" presId="urn:microsoft.com/office/officeart/2024/layout/BulletTimelineInverted"/>
    <dgm:cxn modelId="{E7E70885-F24D-4F82-822E-311BB0CA4178}" type="presParOf" srcId="{10878C00-4D17-4BB2-8D40-DD8971C6DFE4}" destId="{AAEED8BF-9DC7-4325-A96A-9666EB5BFD1E}" srcOrd="1" destOrd="0" presId="urn:microsoft.com/office/officeart/2024/layout/BulletTimelineInverted"/>
    <dgm:cxn modelId="{725E6B78-13F4-4199-9556-462733B2C7A3}" type="presParOf" srcId="{F203391D-D3B9-45D9-934E-C83E2E73EA65}" destId="{523D509E-C6A7-4C42-8148-8F249B11EC6A}" srcOrd="1" destOrd="0" presId="urn:microsoft.com/office/officeart/2024/layout/BulletTimelineInverted"/>
    <dgm:cxn modelId="{F6BA8CD4-FC5A-4103-99AB-7729FEE8ADE2}" type="presParOf" srcId="{F203391D-D3B9-45D9-934E-C83E2E73EA65}" destId="{C8A0778B-F031-4011-9B47-313CF2A559FC}" srcOrd="2" destOrd="0" presId="urn:microsoft.com/office/officeart/2024/layout/BulletTimelineInverted"/>
    <dgm:cxn modelId="{767E2068-516C-4DD6-B3CA-369C890E4561}" type="presParOf" srcId="{F203391D-D3B9-45D9-934E-C83E2E73EA65}" destId="{C8C9C0D1-A45C-498A-B59C-FFCEB4560D61}" srcOrd="3" destOrd="0" presId="urn:microsoft.com/office/officeart/2024/layout/BulletTimelineInverted"/>
    <dgm:cxn modelId="{3B4FADD2-FCDF-45EF-8875-030200D86CD8}" type="presParOf" srcId="{F203391D-D3B9-45D9-934E-C83E2E73EA65}" destId="{CB5AC65B-0100-4377-A602-75935D3CB3FE}" srcOrd="4" destOrd="0" presId="urn:microsoft.com/office/officeart/2024/layout/BulletTimelineInverted"/>
    <dgm:cxn modelId="{9C498394-DE67-4324-8C17-3218C0DA23AD}" type="presParOf" srcId="{CB5AC65B-0100-4377-A602-75935D3CB3FE}" destId="{E3E588DC-74B8-4337-B955-B2E6F71038A5}" srcOrd="0" destOrd="0" presId="urn:microsoft.com/office/officeart/2024/layout/BulletTimelineInverted"/>
    <dgm:cxn modelId="{297DF460-53E7-40E8-A2D3-0D371F25B727}" type="presParOf" srcId="{F203391D-D3B9-45D9-934E-C83E2E73EA65}" destId="{4E818EF0-FFF2-43FA-8257-1E84FBF13CC6}" srcOrd="5" destOrd="0" presId="urn:microsoft.com/office/officeart/2024/layout/BulletTimelineInvert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44611-442B-4D65-AE64-88C5D79F688F}">
      <dsp:nvSpPr>
        <dsp:cNvPr id="0" name=""/>
        <dsp:cNvSpPr/>
      </dsp:nvSpPr>
      <dsp:spPr>
        <a:xfrm>
          <a:off x="0" y="2387707"/>
          <a:ext cx="11876080" cy="4823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A24A2D-5BE9-46D2-9C48-2645DC56EC16}">
      <dsp:nvSpPr>
        <dsp:cNvPr id="0" name=""/>
        <dsp:cNvSpPr/>
      </dsp:nvSpPr>
      <dsp:spPr>
        <a:xfrm>
          <a:off x="11634356" y="2218879"/>
          <a:ext cx="289419" cy="385892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C19054-9081-4DA7-910C-82D6811F6A60}">
      <dsp:nvSpPr>
        <dsp:cNvPr id="0" name=""/>
        <dsp:cNvSpPr/>
      </dsp:nvSpPr>
      <dsp:spPr>
        <a:xfrm>
          <a:off x="546954" y="1209047"/>
          <a:ext cx="1444222" cy="1063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October 15, 2027</a:t>
          </a:r>
        </a:p>
      </dsp:txBody>
      <dsp:txXfrm>
        <a:off x="546954" y="1209047"/>
        <a:ext cx="1444222" cy="1063399"/>
      </dsp:txXfrm>
    </dsp:sp>
    <dsp:sp modelId="{9B217BAE-C342-4540-967B-5168FEE857DD}">
      <dsp:nvSpPr>
        <dsp:cNvPr id="0" name=""/>
        <dsp:cNvSpPr/>
      </dsp:nvSpPr>
      <dsp:spPr>
        <a:xfrm>
          <a:off x="546954" y="659013"/>
          <a:ext cx="1444222" cy="550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 dirty="0"/>
            <a:t>Fall MDE </a:t>
          </a:r>
          <a:r>
            <a:rPr lang="en-US" sz="1400" kern="1200" dirty="0"/>
            <a:t>Submission</a:t>
          </a:r>
          <a:endParaRPr lang="en-US" sz="1300" kern="1200" dirty="0"/>
        </a:p>
      </dsp:txBody>
      <dsp:txXfrm>
        <a:off x="546954" y="659013"/>
        <a:ext cx="1444222" cy="550034"/>
      </dsp:txXfrm>
    </dsp:sp>
    <dsp:sp modelId="{C10152AE-0C37-417B-BEED-C860B2D85422}">
      <dsp:nvSpPr>
        <dsp:cNvPr id="0" name=""/>
        <dsp:cNvSpPr/>
      </dsp:nvSpPr>
      <dsp:spPr>
        <a:xfrm>
          <a:off x="259478" y="622344"/>
          <a:ext cx="33820" cy="1796778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54765-B513-4467-838D-E6C84E75B35E}">
      <dsp:nvSpPr>
        <dsp:cNvPr id="0" name=""/>
        <dsp:cNvSpPr/>
      </dsp:nvSpPr>
      <dsp:spPr>
        <a:xfrm>
          <a:off x="1539632" y="3326946"/>
          <a:ext cx="1444222" cy="883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October/November 2026</a:t>
          </a:r>
        </a:p>
      </dsp:txBody>
      <dsp:txXfrm>
        <a:off x="1539632" y="3326946"/>
        <a:ext cx="1444222" cy="883865"/>
      </dsp:txXfrm>
    </dsp:sp>
    <dsp:sp modelId="{27F59CBF-A636-4001-A3F1-E899F6C340C3}">
      <dsp:nvSpPr>
        <dsp:cNvPr id="0" name=""/>
        <dsp:cNvSpPr/>
      </dsp:nvSpPr>
      <dsp:spPr>
        <a:xfrm>
          <a:off x="1539632" y="2743971"/>
          <a:ext cx="1444222" cy="582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Quarter 2 Provider Calls</a:t>
          </a:r>
        </a:p>
      </dsp:txBody>
      <dsp:txXfrm>
        <a:off x="1539632" y="2743971"/>
        <a:ext cx="1444222" cy="582975"/>
      </dsp:txXfrm>
    </dsp:sp>
    <dsp:sp modelId="{38892447-97D5-4428-B3CC-CB818C0DA96E}">
      <dsp:nvSpPr>
        <dsp:cNvPr id="0" name=""/>
        <dsp:cNvSpPr/>
      </dsp:nvSpPr>
      <dsp:spPr>
        <a:xfrm>
          <a:off x="1252155" y="2405469"/>
          <a:ext cx="33820" cy="1842954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169533-0FF3-4585-AFDC-B7B2A1EF54D6}">
      <dsp:nvSpPr>
        <dsp:cNvPr id="0" name=""/>
        <dsp:cNvSpPr/>
      </dsp:nvSpPr>
      <dsp:spPr>
        <a:xfrm>
          <a:off x="188454" y="534410"/>
          <a:ext cx="175868" cy="175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E7A043-010E-4CB0-A94A-1F177760DBF0}">
      <dsp:nvSpPr>
        <dsp:cNvPr id="0" name=""/>
        <dsp:cNvSpPr/>
      </dsp:nvSpPr>
      <dsp:spPr>
        <a:xfrm>
          <a:off x="1181132" y="4160490"/>
          <a:ext cx="175868" cy="175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583B36-274A-484A-B460-32BF2FA33C57}">
      <dsp:nvSpPr>
        <dsp:cNvPr id="0" name=""/>
        <dsp:cNvSpPr/>
      </dsp:nvSpPr>
      <dsp:spPr>
        <a:xfrm>
          <a:off x="2532310" y="1209047"/>
          <a:ext cx="1444222" cy="1063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 dirty="0"/>
        </a:p>
        <a:p>
          <a:pPr marL="0" lvl="0" indent="0" algn="l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November/ December 2026</a:t>
          </a:r>
        </a:p>
      </dsp:txBody>
      <dsp:txXfrm>
        <a:off x="2532310" y="1209047"/>
        <a:ext cx="1444222" cy="1063399"/>
      </dsp:txXfrm>
    </dsp:sp>
    <dsp:sp modelId="{E67A8382-23DD-4CC6-A6A8-394B48285ACE}">
      <dsp:nvSpPr>
        <dsp:cNvPr id="0" name=""/>
        <dsp:cNvSpPr/>
      </dsp:nvSpPr>
      <dsp:spPr>
        <a:xfrm>
          <a:off x="2532310" y="659013"/>
          <a:ext cx="1444222" cy="550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New Funding Opportunity Released</a:t>
          </a:r>
        </a:p>
      </dsp:txBody>
      <dsp:txXfrm>
        <a:off x="2532310" y="659013"/>
        <a:ext cx="1444222" cy="550034"/>
      </dsp:txXfrm>
    </dsp:sp>
    <dsp:sp modelId="{009979B2-5CB6-451E-881E-C8A130AD3AED}">
      <dsp:nvSpPr>
        <dsp:cNvPr id="0" name=""/>
        <dsp:cNvSpPr/>
      </dsp:nvSpPr>
      <dsp:spPr>
        <a:xfrm>
          <a:off x="2244833" y="622344"/>
          <a:ext cx="33820" cy="1796778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37B681-6BAB-4396-BED8-2602ADE9DCAC}">
      <dsp:nvSpPr>
        <dsp:cNvPr id="0" name=""/>
        <dsp:cNvSpPr/>
      </dsp:nvSpPr>
      <dsp:spPr>
        <a:xfrm>
          <a:off x="3524987" y="3326946"/>
          <a:ext cx="1444222" cy="883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February 2027</a:t>
          </a:r>
        </a:p>
      </dsp:txBody>
      <dsp:txXfrm>
        <a:off x="3524987" y="3326946"/>
        <a:ext cx="1444222" cy="883865"/>
      </dsp:txXfrm>
    </dsp:sp>
    <dsp:sp modelId="{4BE9C961-011E-47A9-A93F-44389A548886}">
      <dsp:nvSpPr>
        <dsp:cNvPr id="0" name=""/>
        <dsp:cNvSpPr/>
      </dsp:nvSpPr>
      <dsp:spPr>
        <a:xfrm>
          <a:off x="3524987" y="2743971"/>
          <a:ext cx="1444222" cy="582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Grant Application Due</a:t>
          </a:r>
        </a:p>
      </dsp:txBody>
      <dsp:txXfrm>
        <a:off x="3524987" y="2743971"/>
        <a:ext cx="1444222" cy="582975"/>
      </dsp:txXfrm>
    </dsp:sp>
    <dsp:sp modelId="{43234A75-8C08-42E2-9B49-2726EA533FB5}">
      <dsp:nvSpPr>
        <dsp:cNvPr id="0" name=""/>
        <dsp:cNvSpPr/>
      </dsp:nvSpPr>
      <dsp:spPr>
        <a:xfrm>
          <a:off x="3237510" y="2405469"/>
          <a:ext cx="33820" cy="1842954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67ACC-4F50-4B91-BE74-304529DCB504}">
      <dsp:nvSpPr>
        <dsp:cNvPr id="0" name=""/>
        <dsp:cNvSpPr/>
      </dsp:nvSpPr>
      <dsp:spPr>
        <a:xfrm>
          <a:off x="2173809" y="534410"/>
          <a:ext cx="175868" cy="175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699280-58BF-4925-93F0-822F6925183C}">
      <dsp:nvSpPr>
        <dsp:cNvPr id="0" name=""/>
        <dsp:cNvSpPr/>
      </dsp:nvSpPr>
      <dsp:spPr>
        <a:xfrm>
          <a:off x="3166487" y="4160490"/>
          <a:ext cx="175868" cy="175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3E755F-54E3-4514-AB92-F4162EBD1397}">
      <dsp:nvSpPr>
        <dsp:cNvPr id="0" name=""/>
        <dsp:cNvSpPr/>
      </dsp:nvSpPr>
      <dsp:spPr>
        <a:xfrm>
          <a:off x="4517665" y="1209047"/>
          <a:ext cx="1444222" cy="1063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February/March 2026</a:t>
          </a:r>
        </a:p>
      </dsp:txBody>
      <dsp:txXfrm>
        <a:off x="4517665" y="1209047"/>
        <a:ext cx="1444222" cy="1063399"/>
      </dsp:txXfrm>
    </dsp:sp>
    <dsp:sp modelId="{4E5F03D0-DD62-4DC0-AF11-B4C71EAD739F}">
      <dsp:nvSpPr>
        <dsp:cNvPr id="0" name=""/>
        <dsp:cNvSpPr/>
      </dsp:nvSpPr>
      <dsp:spPr>
        <a:xfrm>
          <a:off x="4517665" y="659013"/>
          <a:ext cx="1444222" cy="550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Quarter 3 Provider Calls</a:t>
          </a:r>
        </a:p>
      </dsp:txBody>
      <dsp:txXfrm>
        <a:off x="4517665" y="659013"/>
        <a:ext cx="1444222" cy="550034"/>
      </dsp:txXfrm>
    </dsp:sp>
    <dsp:sp modelId="{049A3278-6C73-4398-A9E8-AF0AF0FE2E31}">
      <dsp:nvSpPr>
        <dsp:cNvPr id="0" name=""/>
        <dsp:cNvSpPr/>
      </dsp:nvSpPr>
      <dsp:spPr>
        <a:xfrm>
          <a:off x="4230188" y="622344"/>
          <a:ext cx="33820" cy="1796778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4C2887-C052-4EED-947F-99B3CF7A69DC}">
      <dsp:nvSpPr>
        <dsp:cNvPr id="0" name=""/>
        <dsp:cNvSpPr/>
      </dsp:nvSpPr>
      <dsp:spPr>
        <a:xfrm>
          <a:off x="5510342" y="3326946"/>
          <a:ext cx="1444222" cy="883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April 15, 2027</a:t>
          </a:r>
        </a:p>
      </dsp:txBody>
      <dsp:txXfrm>
        <a:off x="5510342" y="3326946"/>
        <a:ext cx="1444222" cy="883865"/>
      </dsp:txXfrm>
    </dsp:sp>
    <dsp:sp modelId="{0592DD4B-1350-43D1-BD8D-0FBCB13BE964}">
      <dsp:nvSpPr>
        <dsp:cNvPr id="0" name=""/>
        <dsp:cNvSpPr/>
      </dsp:nvSpPr>
      <dsp:spPr>
        <a:xfrm>
          <a:off x="5510342" y="2743971"/>
          <a:ext cx="1444222" cy="582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Spring MDE Submission</a:t>
          </a:r>
        </a:p>
      </dsp:txBody>
      <dsp:txXfrm>
        <a:off x="5510342" y="2743971"/>
        <a:ext cx="1444222" cy="582975"/>
      </dsp:txXfrm>
    </dsp:sp>
    <dsp:sp modelId="{2AF0EECD-C627-446A-9AFB-F16C1B57BE63}">
      <dsp:nvSpPr>
        <dsp:cNvPr id="0" name=""/>
        <dsp:cNvSpPr/>
      </dsp:nvSpPr>
      <dsp:spPr>
        <a:xfrm>
          <a:off x="5222866" y="2405469"/>
          <a:ext cx="33820" cy="1842954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9A8104-88C0-4010-9DE0-3ADBC14D2976}">
      <dsp:nvSpPr>
        <dsp:cNvPr id="0" name=""/>
        <dsp:cNvSpPr/>
      </dsp:nvSpPr>
      <dsp:spPr>
        <a:xfrm>
          <a:off x="4159164" y="534410"/>
          <a:ext cx="175868" cy="175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17D18-8981-48CC-AB47-7924718001CF}">
      <dsp:nvSpPr>
        <dsp:cNvPr id="0" name=""/>
        <dsp:cNvSpPr/>
      </dsp:nvSpPr>
      <dsp:spPr>
        <a:xfrm>
          <a:off x="5151842" y="4160490"/>
          <a:ext cx="175868" cy="175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DB9F0-826C-41A2-80B7-FC537B2D0240}">
      <dsp:nvSpPr>
        <dsp:cNvPr id="0" name=""/>
        <dsp:cNvSpPr/>
      </dsp:nvSpPr>
      <dsp:spPr>
        <a:xfrm>
          <a:off x="6503020" y="1209047"/>
          <a:ext cx="1444222" cy="1063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April 30, 2027</a:t>
          </a:r>
        </a:p>
      </dsp:txBody>
      <dsp:txXfrm>
        <a:off x="6503020" y="1209047"/>
        <a:ext cx="1444222" cy="1063399"/>
      </dsp:txXfrm>
    </dsp:sp>
    <dsp:sp modelId="{ED7A5B96-D104-49CD-AC3E-091FE7C7E778}">
      <dsp:nvSpPr>
        <dsp:cNvPr id="0" name=""/>
        <dsp:cNvSpPr/>
      </dsp:nvSpPr>
      <dsp:spPr>
        <a:xfrm>
          <a:off x="6503020" y="659013"/>
          <a:ext cx="1444222" cy="550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Final Amendments</a:t>
          </a:r>
        </a:p>
      </dsp:txBody>
      <dsp:txXfrm>
        <a:off x="6503020" y="659013"/>
        <a:ext cx="1444222" cy="550034"/>
      </dsp:txXfrm>
    </dsp:sp>
    <dsp:sp modelId="{4C952660-072E-4290-A5A8-F3253012DFDE}">
      <dsp:nvSpPr>
        <dsp:cNvPr id="0" name=""/>
        <dsp:cNvSpPr/>
      </dsp:nvSpPr>
      <dsp:spPr>
        <a:xfrm>
          <a:off x="6215543" y="622344"/>
          <a:ext cx="33820" cy="1796778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8236F1-486E-49F2-A9F4-22E3CD81A270}">
      <dsp:nvSpPr>
        <dsp:cNvPr id="0" name=""/>
        <dsp:cNvSpPr/>
      </dsp:nvSpPr>
      <dsp:spPr>
        <a:xfrm>
          <a:off x="7495698" y="3326946"/>
          <a:ext cx="1444222" cy="883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May 30, 2027</a:t>
          </a:r>
        </a:p>
      </dsp:txBody>
      <dsp:txXfrm>
        <a:off x="7495698" y="3326946"/>
        <a:ext cx="1444222" cy="883865"/>
      </dsp:txXfrm>
    </dsp:sp>
    <dsp:sp modelId="{9653A4C5-F61D-4911-B1AE-98824E45FEB3}">
      <dsp:nvSpPr>
        <dsp:cNvPr id="0" name=""/>
        <dsp:cNvSpPr/>
      </dsp:nvSpPr>
      <dsp:spPr>
        <a:xfrm>
          <a:off x="7495698" y="2743971"/>
          <a:ext cx="1444222" cy="582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Provider Continuation Application</a:t>
          </a:r>
        </a:p>
      </dsp:txBody>
      <dsp:txXfrm>
        <a:off x="7495698" y="2743971"/>
        <a:ext cx="1444222" cy="582975"/>
      </dsp:txXfrm>
    </dsp:sp>
    <dsp:sp modelId="{97C7CCE3-B21F-4EA4-BFB8-F06084108B42}">
      <dsp:nvSpPr>
        <dsp:cNvPr id="0" name=""/>
        <dsp:cNvSpPr/>
      </dsp:nvSpPr>
      <dsp:spPr>
        <a:xfrm>
          <a:off x="7208221" y="2405469"/>
          <a:ext cx="33820" cy="1842954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6A75E-8F9B-4F22-8B22-96B6703848D6}">
      <dsp:nvSpPr>
        <dsp:cNvPr id="0" name=""/>
        <dsp:cNvSpPr/>
      </dsp:nvSpPr>
      <dsp:spPr>
        <a:xfrm>
          <a:off x="6144520" y="534410"/>
          <a:ext cx="175868" cy="175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A2D8B9-FA22-4BA4-86F1-25CB7785053B}">
      <dsp:nvSpPr>
        <dsp:cNvPr id="0" name=""/>
        <dsp:cNvSpPr/>
      </dsp:nvSpPr>
      <dsp:spPr>
        <a:xfrm>
          <a:off x="7137197" y="4160490"/>
          <a:ext cx="175868" cy="175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CD2C75-7DE4-4E08-9E5A-A901D220E38E}">
      <dsp:nvSpPr>
        <dsp:cNvPr id="0" name=""/>
        <dsp:cNvSpPr/>
      </dsp:nvSpPr>
      <dsp:spPr>
        <a:xfrm>
          <a:off x="8488375" y="1209047"/>
          <a:ext cx="1444222" cy="1063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May/June 2027</a:t>
          </a:r>
        </a:p>
      </dsp:txBody>
      <dsp:txXfrm>
        <a:off x="8488375" y="1209047"/>
        <a:ext cx="1444222" cy="1063399"/>
      </dsp:txXfrm>
    </dsp:sp>
    <dsp:sp modelId="{105EF9DA-8881-436A-BB26-ECD6894F1DD5}">
      <dsp:nvSpPr>
        <dsp:cNvPr id="0" name=""/>
        <dsp:cNvSpPr/>
      </dsp:nvSpPr>
      <dsp:spPr>
        <a:xfrm>
          <a:off x="8488375" y="659013"/>
          <a:ext cx="1444222" cy="550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Quarter 4 Provider Calls</a:t>
          </a:r>
        </a:p>
      </dsp:txBody>
      <dsp:txXfrm>
        <a:off x="8488375" y="659013"/>
        <a:ext cx="1444222" cy="550034"/>
      </dsp:txXfrm>
    </dsp:sp>
    <dsp:sp modelId="{35401A33-E232-4C90-998F-AACCCE1FD9CC}">
      <dsp:nvSpPr>
        <dsp:cNvPr id="0" name=""/>
        <dsp:cNvSpPr/>
      </dsp:nvSpPr>
      <dsp:spPr>
        <a:xfrm>
          <a:off x="8200899" y="622344"/>
          <a:ext cx="33820" cy="1796778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1E52DA-1978-479F-BC9B-8A8A8C695EBF}">
      <dsp:nvSpPr>
        <dsp:cNvPr id="0" name=""/>
        <dsp:cNvSpPr/>
      </dsp:nvSpPr>
      <dsp:spPr>
        <a:xfrm>
          <a:off x="9481053" y="3326946"/>
          <a:ext cx="1444222" cy="883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June 15, 2027</a:t>
          </a:r>
        </a:p>
      </dsp:txBody>
      <dsp:txXfrm>
        <a:off x="9481053" y="3326946"/>
        <a:ext cx="1444222" cy="883865"/>
      </dsp:txXfrm>
    </dsp:sp>
    <dsp:sp modelId="{AA3C7FEB-CD2A-4A82-9EE4-BB191779E476}">
      <dsp:nvSpPr>
        <dsp:cNvPr id="0" name=""/>
        <dsp:cNvSpPr/>
      </dsp:nvSpPr>
      <dsp:spPr>
        <a:xfrm>
          <a:off x="9481053" y="2743971"/>
          <a:ext cx="1444222" cy="582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Final Budget Modifications</a:t>
          </a:r>
        </a:p>
      </dsp:txBody>
      <dsp:txXfrm>
        <a:off x="9481053" y="2743971"/>
        <a:ext cx="1444222" cy="582975"/>
      </dsp:txXfrm>
    </dsp:sp>
    <dsp:sp modelId="{7D852AFE-E05F-4F47-A54F-9D726E4DDEE9}">
      <dsp:nvSpPr>
        <dsp:cNvPr id="0" name=""/>
        <dsp:cNvSpPr/>
      </dsp:nvSpPr>
      <dsp:spPr>
        <a:xfrm>
          <a:off x="9193576" y="2405469"/>
          <a:ext cx="33820" cy="1842954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63F988-6934-48F7-AAB8-90080142D4E0}">
      <dsp:nvSpPr>
        <dsp:cNvPr id="0" name=""/>
        <dsp:cNvSpPr/>
      </dsp:nvSpPr>
      <dsp:spPr>
        <a:xfrm>
          <a:off x="8129875" y="534410"/>
          <a:ext cx="175868" cy="175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BAC8CA-10DA-4E68-8773-5AE14B019B5B}">
      <dsp:nvSpPr>
        <dsp:cNvPr id="0" name=""/>
        <dsp:cNvSpPr/>
      </dsp:nvSpPr>
      <dsp:spPr>
        <a:xfrm>
          <a:off x="9122553" y="4160490"/>
          <a:ext cx="175868" cy="175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D509E-C6A7-4C42-8148-8F249B11EC6A}">
      <dsp:nvSpPr>
        <dsp:cNvPr id="0" name=""/>
        <dsp:cNvSpPr/>
      </dsp:nvSpPr>
      <dsp:spPr>
        <a:xfrm>
          <a:off x="10473731" y="1209047"/>
          <a:ext cx="1444222" cy="1063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July 7, 2027</a:t>
          </a:r>
        </a:p>
      </dsp:txBody>
      <dsp:txXfrm>
        <a:off x="10473731" y="1209047"/>
        <a:ext cx="1444222" cy="1063399"/>
      </dsp:txXfrm>
    </dsp:sp>
    <dsp:sp modelId="{C8A0778B-F031-4011-9B47-313CF2A559FC}">
      <dsp:nvSpPr>
        <dsp:cNvPr id="0" name=""/>
        <dsp:cNvSpPr/>
      </dsp:nvSpPr>
      <dsp:spPr>
        <a:xfrm>
          <a:off x="10473731" y="659013"/>
          <a:ext cx="1444222" cy="550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Final Invoices Due</a:t>
          </a:r>
        </a:p>
      </dsp:txBody>
      <dsp:txXfrm>
        <a:off x="10473731" y="659013"/>
        <a:ext cx="1444222" cy="550034"/>
      </dsp:txXfrm>
    </dsp:sp>
    <dsp:sp modelId="{C8C9C0D1-A45C-498A-B59C-FFCEB4560D61}">
      <dsp:nvSpPr>
        <dsp:cNvPr id="0" name=""/>
        <dsp:cNvSpPr/>
      </dsp:nvSpPr>
      <dsp:spPr>
        <a:xfrm>
          <a:off x="10186254" y="622344"/>
          <a:ext cx="33820" cy="1796778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588DC-74B8-4337-B955-B2E6F71038A5}">
      <dsp:nvSpPr>
        <dsp:cNvPr id="0" name=""/>
        <dsp:cNvSpPr/>
      </dsp:nvSpPr>
      <dsp:spPr>
        <a:xfrm>
          <a:off x="10115230" y="534410"/>
          <a:ext cx="175868" cy="175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BulletTimelineInverted">
  <dgm:title val=""/>
  <dgm:desc val=""/>
  <dgm:catLst>
    <dgm:cat type="process" pri="7451"/>
    <dgm:cat type="timeline" pri="101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gradFill rotWithShape="0">
                          <a:gsLst>
                            <a:gs pos="0">
                              <a:schemeClr val="accent1">
                                <a:tint val="76000"/>
                              </a:schemeClr>
                            </a:gs>
                            <a:gs pos="100000">
                              <a:schemeClr val="accent1">
                                <a:tint val="76000"/>
                              </a:schemeClr>
                            </a:gs>
                          </a:gsLst>
                          <a:lin ang="0" scaled="0"/>
                        </a:gradFill>
                      </dgm1612:spPr>
                    </a:ext>
                  </dgm:extLst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node1NoLn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gradFill rotWithShape="0">
                          <a:gsLst>
                            <a:gs pos="0">
                              <a:schemeClr val="accent1">
                                <a:tint val="76000"/>
                              </a:schemeClr>
                            </a:gs>
                            <a:gs pos="100000">
                              <a:schemeClr val="accent1">
                                <a:tint val="76000"/>
                              </a:schemeClr>
                            </a:gs>
                          </a:gsLst>
                          <a:lin ang="0" scaled="0"/>
                        </a:gradFill>
                      </dgm1612:spPr>
                    </a:ext>
                  </dgm:extLst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node1NoLn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0.40621</cdr:x>
      <cdr:y>0.28609</cdr:y>
    </cdr:from>
    <cdr:to>
      <cdr:x>0.40621</cdr:x>
      <cdr:y>0.85566</cdr:y>
    </cdr:to>
    <cdr:cxnSp macro="">
      <cdr:nvCxnSpPr>
        <cdr:cNvPr id="10" name="Straight Connector 9">
          <a:extLst xmlns:a="http://schemas.openxmlformats.org/drawingml/2006/main">
            <a:ext uri="{FF2B5EF4-FFF2-40B4-BE49-F238E27FC236}">
              <a16:creationId xmlns:a16="http://schemas.microsoft.com/office/drawing/2014/main" id="{6FC967F9-EC4D-9A19-ECD7-C07395249E2A}"/>
            </a:ext>
          </a:extLst>
        </cdr:cNvPr>
        <cdr:cNvCxnSpPr/>
      </cdr:nvCxnSpPr>
      <cdr:spPr>
        <a:xfrm xmlns:a="http://schemas.openxmlformats.org/drawingml/2006/main">
          <a:off x="4408024" y="1409879"/>
          <a:ext cx="0" cy="2806908"/>
        </a:xfrm>
        <a:prstGeom xmlns:a="http://schemas.openxmlformats.org/drawingml/2006/main" prst="line">
          <a:avLst/>
        </a:prstGeom>
        <a:ln xmlns:a="http://schemas.openxmlformats.org/drawingml/2006/main" w="9525" cap="flat" cmpd="sng" algn="ctr">
          <a:solidFill>
            <a:schemeClr val="accent3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0.62576</cdr:x>
      <cdr:y>0.54286</cdr:y>
    </cdr:from>
    <cdr:to>
      <cdr:x>0.62576</cdr:x>
      <cdr:y>0.85566</cdr:y>
    </cdr:to>
    <cdr:cxnSp macro="">
      <cdr:nvCxnSpPr>
        <cdr:cNvPr id="15" name="Straight Connector 14">
          <a:extLst xmlns:a="http://schemas.openxmlformats.org/drawingml/2006/main">
            <a:ext uri="{FF2B5EF4-FFF2-40B4-BE49-F238E27FC236}">
              <a16:creationId xmlns:a16="http://schemas.microsoft.com/office/drawing/2014/main" id="{4F93CF67-3730-5B10-BABE-DD5889AC6934}"/>
            </a:ext>
          </a:extLst>
        </cdr:cNvPr>
        <cdr:cNvCxnSpPr/>
      </cdr:nvCxnSpPr>
      <cdr:spPr>
        <a:xfrm xmlns:a="http://schemas.openxmlformats.org/drawingml/2006/main">
          <a:off x="6790395" y="2675272"/>
          <a:ext cx="0" cy="1541515"/>
        </a:xfrm>
        <a:prstGeom xmlns:a="http://schemas.openxmlformats.org/drawingml/2006/main" prst="line">
          <a:avLst/>
        </a:prstGeom>
        <a:ln xmlns:a="http://schemas.openxmlformats.org/drawingml/2006/main" w="9525" cap="flat" cmpd="sng" algn="ctr">
          <a:solidFill>
            <a:schemeClr val="accent3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0.24316</cdr:x>
      <cdr:y>0.03767</cdr:y>
    </cdr:from>
    <cdr:to>
      <cdr:x>0.33603</cdr:x>
      <cdr:y>0.1655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7BBAFB9C-484D-30D4-26F6-52F960A216AB}"/>
            </a:ext>
          </a:extLst>
        </cdr:cNvPr>
        <cdr:cNvSpPr txBox="1"/>
      </cdr:nvSpPr>
      <cdr:spPr>
        <a:xfrm xmlns:a="http://schemas.openxmlformats.org/drawingml/2006/main">
          <a:off x="2638679" y="185651"/>
          <a:ext cx="1007779" cy="6299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100" b="1" dirty="0"/>
            <a:t>Health Insurance Marketplace</a:t>
          </a:r>
        </a:p>
      </cdr:txBody>
    </cdr:sp>
  </cdr:relSizeAnchor>
  <cdr:relSizeAnchor xmlns:cdr="http://schemas.openxmlformats.org/drawingml/2006/chartDrawing">
    <cdr:from>
      <cdr:x>0.29178</cdr:x>
      <cdr:y>0.15781</cdr:y>
    </cdr:from>
    <cdr:to>
      <cdr:x>0.29451</cdr:x>
      <cdr:y>0.84219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83D528B8-D2C6-1AED-377D-5E8D836B5DDF}"/>
            </a:ext>
          </a:extLst>
        </cdr:cNvPr>
        <cdr:cNvCxnSpPr/>
      </cdr:nvCxnSpPr>
      <cdr:spPr>
        <a:xfrm xmlns:a="http://schemas.openxmlformats.org/drawingml/2006/main">
          <a:off x="3166302" y="777705"/>
          <a:ext cx="29624" cy="3372705"/>
        </a:xfrm>
        <a:prstGeom xmlns:a="http://schemas.openxmlformats.org/drawingml/2006/main" prst="line">
          <a:avLst/>
        </a:prstGeom>
        <a:ln xmlns:a="http://schemas.openxmlformats.org/drawingml/2006/main" w="9525" cap="flat" cmpd="sng" algn="ctr">
          <a:solidFill>
            <a:schemeClr val="accent3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9DE39-D529-4F44-9DE6-B9E71CECEF2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D9EDE-8F59-4991-880F-AC493D93A8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453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57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657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B0355-A003-4A49-A6DC-891DCBBE10BD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4033"/>
            <a:ext cx="5607050" cy="366071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822"/>
            <a:ext cx="3038475" cy="466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822"/>
            <a:ext cx="3038475" cy="466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D4CFE-CC79-4639-BB7C-9CE333E03E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265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webinar is being recorded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participants will be on mute until the Q &amp;A portion of the agenda</a:t>
            </a:r>
          </a:p>
          <a:p>
            <a:pPr marL="1143000" lvl="1">
              <a:buFont typeface="Arial" panose="020B0604020202020204" pitchFamily="34" charset="0"/>
              <a:buChar char="•"/>
            </a:pPr>
            <a:r>
              <a:rPr lang="en-US" dirty="0"/>
              <a:t>Feel free to use chat for questions prior to the Q &amp;A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D4CFE-CC79-4639-BB7C-9CE333E03EE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95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D4CFE-CC79-4639-BB7C-9CE333E03EE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44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D4CFE-CC79-4639-BB7C-9CE333E03EE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722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F573B0-BC72-4906-B857-149505E5B17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91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D4CFE-CC79-4639-BB7C-9CE333E03EE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101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D4CFE-CC79-4639-BB7C-9CE333E03EE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06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need your support to expand marketing and outreach efforts across the state so that women know about and can utilize LBCHP.</a:t>
            </a:r>
          </a:p>
          <a:p>
            <a:endParaRPr lang="en-US" sz="12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We’ve</a:t>
            </a:r>
            <a:r>
              <a:rPr lang="en-US" baseline="0" dirty="0"/>
              <a:t> simplified the guidance and minimum requirements for MM. We hope that this makes it easier to identify opportunities for marketing and outreach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D4CFE-CC79-4639-BB7C-9CE333E03EE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251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3D4CFE-CC79-4639-BB7C-9CE333E03EE9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782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28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2496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latin typeface="Oswald" panose="02000503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buClr>
                <a:srgbClr val="F067A6"/>
              </a:buClr>
              <a:defRPr sz="2400"/>
            </a:lvl1pPr>
            <a:lvl2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067A6"/>
              </a:buClr>
              <a:defRPr sz="2000"/>
            </a:lvl2pPr>
            <a:lvl3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067A6"/>
              </a:buClr>
              <a:defRPr sz="1800"/>
            </a:lvl3pPr>
            <a:lvl4pPr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706255797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9C2C8-FA6B-4BA2-8E7E-10FE4CC678C9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C6E29-6DD6-47D6-A0DE-BDCAF1186A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59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067A6"/>
          </a:solidFill>
          <a:latin typeface="Oswald" panose="02000503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F067A6"/>
        </a:buClr>
        <a:buFont typeface="Wingdings" panose="05000000000000000000" pitchFamily="2" charset="2"/>
        <a:buChar char="ü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067A6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067A6"/>
        </a:buClr>
        <a:buFont typeface="Arial" panose="020B0604020202020204" pitchFamily="34" charset="0"/>
        <a:buChar char="•"/>
        <a:defRPr sz="1600" i="1" kern="1200">
          <a:solidFill>
            <a:schemeClr val="tx1">
              <a:lumMod val="50000"/>
              <a:lumOff val="50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zdanie@lsuhsc.ed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mperei@lsuhsc.edu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lbchpbusiness@lsuhsc.ed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524000" y="1866674"/>
            <a:ext cx="9144000" cy="935037"/>
          </a:xfrm>
        </p:spPr>
        <p:txBody>
          <a:bodyPr>
            <a:noAutofit/>
          </a:bodyPr>
          <a:lstStyle/>
          <a:p>
            <a:pPr algn="ctr"/>
            <a:r>
              <a:rPr lang="en-US" sz="6600" dirty="0">
                <a:solidFill>
                  <a:srgbClr val="F067A6"/>
                </a:solidFill>
                <a:latin typeface="Oswald" panose="02000503000000000000" pitchFamily="2" charset="0"/>
              </a:rPr>
              <a:t>Year 5 Kick-Off Call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465811" y="3120437"/>
            <a:ext cx="9144000" cy="467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1" dirty="0">
                <a:latin typeface="Century Gothic" panose="020B0502020202020204" pitchFamily="34" charset="0"/>
              </a:rPr>
              <a:t>September 18, 2026</a:t>
            </a:r>
          </a:p>
        </p:txBody>
      </p:sp>
    </p:spTree>
    <p:extLst>
      <p:ext uri="{BB962C8B-B14F-4D97-AF65-F5344CB8AC3E}">
        <p14:creationId xmlns:p14="http://schemas.microsoft.com/office/powerpoint/2010/main" val="4032084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3977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Welcome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Introductions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Year 5 Focus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Program Updates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FY 26 Data Summary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Data Entry &amp; Patient Navigation Reminders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Communications &amp; Outreach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Business Reminders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Provider Opportunities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2091756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81937" y="1855141"/>
            <a:ext cx="2723322" cy="272332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ABB0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327544" y="2000749"/>
            <a:ext cx="2432105" cy="2432105"/>
            <a:chOff x="-8802" y="48662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-8802" y="48662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928126" y="1855141"/>
            <a:ext cx="2723322" cy="272332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ABB0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100072" y="2019577"/>
            <a:ext cx="2379428" cy="2379428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1115" b="-1115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020656" y="4628778"/>
            <a:ext cx="2913062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1773"/>
              </a:lnSpc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Carleigh Baudoin</a:t>
            </a:r>
          </a:p>
          <a:p>
            <a:pPr algn="ctr" defTabSz="609630">
              <a:lnSpc>
                <a:spcPts val="1773"/>
              </a:lnSpc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LCP Assistant Director/</a:t>
            </a:r>
          </a:p>
          <a:p>
            <a:pPr algn="ctr" defTabSz="609630">
              <a:lnSpc>
                <a:spcPts val="1773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LBCHP  Manager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1937" y="5371590"/>
            <a:ext cx="2379428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ctr" defTabSz="609630">
              <a:lnSpc>
                <a:spcPts val="1773"/>
              </a:lnSpc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General questions</a:t>
            </a:r>
          </a:p>
          <a:p>
            <a:pPr marL="285750" indent="-285750" algn="ctr" defTabSz="609630">
              <a:lnSpc>
                <a:spcPts val="1773"/>
              </a:lnSpc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Contracts</a:t>
            </a:r>
          </a:p>
          <a:p>
            <a:pPr marL="285750" indent="-285750" algn="ctr" defTabSz="609630">
              <a:lnSpc>
                <a:spcPts val="1773"/>
              </a:lnSpc>
              <a:spcBef>
                <a:spcPct val="0"/>
              </a:spcBef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Budgets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83437" y="5140757"/>
            <a:ext cx="2379428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ctr" defTabSz="609630">
              <a:lnSpc>
                <a:spcPts val="1773"/>
              </a:lnSpc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General questions</a:t>
            </a:r>
          </a:p>
          <a:p>
            <a:pPr marL="285750" indent="-285750" algn="ctr" defTabSz="609630">
              <a:lnSpc>
                <a:spcPts val="1773"/>
              </a:lnSpc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Billing/Invoicing</a:t>
            </a:r>
          </a:p>
          <a:p>
            <a:pPr marL="285750" indent="-285750" algn="ctr" defTabSz="609630">
              <a:lnSpc>
                <a:spcPts val="1773"/>
              </a:lnSpc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Contracts</a:t>
            </a:r>
          </a:p>
          <a:p>
            <a:pPr marL="285750" indent="-285750" algn="ctr" defTabSz="609630">
              <a:lnSpc>
                <a:spcPts val="1773"/>
              </a:lnSpc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Budgets</a:t>
            </a:r>
          </a:p>
          <a:p>
            <a:pPr marL="285750" indent="-285750" algn="ctr" defTabSz="609630">
              <a:lnSpc>
                <a:spcPts val="1773"/>
              </a:lnSpc>
              <a:spcBef>
                <a:spcPct val="0"/>
              </a:spcBef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Material requests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00072" y="4628777"/>
            <a:ext cx="237942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773"/>
              </a:lnSpc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Brooke Stewart</a:t>
            </a:r>
          </a:p>
          <a:p>
            <a:pPr algn="ctr" defTabSz="609630">
              <a:lnSpc>
                <a:spcPts val="1773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Assistant Manager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DB3FCF17-2B3B-EC27-D9DB-94F6AE396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LBCHP Team | Program Management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1466" y="1895392"/>
            <a:ext cx="2723322" cy="2723322"/>
            <a:chOff x="0" y="0"/>
            <a:chExt cx="5446644" cy="544664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5446644" cy="5446644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CABB0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91217" y="296738"/>
              <a:ext cx="4864210" cy="4864210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t="-16666" b="-16666"/>
                </a:stretch>
              </a:blipFill>
            </p:spPr>
            <p:txBody>
              <a:bodyPr/>
              <a:lstStyle/>
              <a:p>
                <a:endParaRPr lang="en-US" sz="1200"/>
              </a:p>
            </p:txBody>
          </p:sp>
        </p:grpSp>
      </p:grpSp>
      <p:grpSp>
        <p:nvGrpSpPr>
          <p:cNvPr id="8" name="Group 8"/>
          <p:cNvGrpSpPr/>
          <p:nvPr/>
        </p:nvGrpSpPr>
        <p:grpSpPr>
          <a:xfrm>
            <a:off x="4960178" y="1895392"/>
            <a:ext cx="2723322" cy="272332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ABB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32125" y="2070100"/>
            <a:ext cx="2379428" cy="237942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136" r="-2513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540474" y="1898154"/>
            <a:ext cx="2723322" cy="272332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ABB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712421" y="2070100"/>
            <a:ext cx="2379428" cy="2379428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4027" b="-402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73774" y="4785307"/>
            <a:ext cx="3489496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73"/>
              </a:lnSpc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Tyler Bartley</a:t>
            </a:r>
          </a:p>
          <a:p>
            <a:pPr algn="ctr">
              <a:lnSpc>
                <a:spcPts val="1773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Patient Navigation Coordinator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774315" y="5381386"/>
            <a:ext cx="3095045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ctr">
              <a:lnSpc>
                <a:spcPts val="1773"/>
              </a:lnSpc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Referrals to University Medical Center</a:t>
            </a:r>
          </a:p>
          <a:p>
            <a:pPr marL="285750" indent="-285750" algn="ctr">
              <a:lnSpc>
                <a:spcPts val="1773"/>
              </a:lnSpc>
              <a:spcBef>
                <a:spcPct val="0"/>
              </a:spcBef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Online referral/</a:t>
            </a:r>
            <a:r>
              <a:rPr lang="en-US" sz="1600" dirty="0" err="1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RedCap</a:t>
            </a: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Questions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32125" y="4846606"/>
            <a:ext cx="237942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3"/>
              </a:lnSpc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Denise Cox</a:t>
            </a:r>
          </a:p>
          <a:p>
            <a:pPr algn="ctr">
              <a:lnSpc>
                <a:spcPts val="1773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Patient Navigator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03797" y="5336646"/>
            <a:ext cx="237942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ctr">
              <a:lnSpc>
                <a:spcPts val="1773"/>
              </a:lnSpc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Clinical questions</a:t>
            </a:r>
          </a:p>
          <a:p>
            <a:pPr marL="285750" indent="-285750" algn="ctr">
              <a:lnSpc>
                <a:spcPts val="1773"/>
              </a:lnSpc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Patient navigation questions</a:t>
            </a:r>
          </a:p>
          <a:p>
            <a:pPr marL="285750" indent="-285750" algn="ctr">
              <a:lnSpc>
                <a:spcPts val="1773"/>
              </a:lnSpc>
              <a:spcBef>
                <a:spcPct val="0"/>
              </a:spcBef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BCC Medicaid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72056" y="4846606"/>
            <a:ext cx="237942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3"/>
              </a:lnSpc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Dr. Denise Johnson</a:t>
            </a:r>
          </a:p>
          <a:p>
            <a:pPr algn="ctr">
              <a:lnSpc>
                <a:spcPts val="1773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Clinical Advisor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28162" y="5381386"/>
            <a:ext cx="2723322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ctr">
              <a:lnSpc>
                <a:spcPts val="1773"/>
              </a:lnSpc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Clinical questions</a:t>
            </a:r>
          </a:p>
          <a:p>
            <a:pPr marL="285750" indent="-285750" algn="ctr">
              <a:lnSpc>
                <a:spcPts val="1773"/>
              </a:lnSpc>
              <a:spcBef>
                <a:spcPct val="0"/>
              </a:spcBef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Diagnostic referrals to St. Thomas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39AC229C-C834-8A71-B33B-617C9CA6E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LBCHP Team | Clinical &amp; Patient Navigation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25926" y="2064578"/>
            <a:ext cx="2723322" cy="272332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ABB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171534" y="2212948"/>
            <a:ext cx="2432105" cy="243210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9652" r="-965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928126" y="2064578"/>
            <a:ext cx="2723322" cy="272332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ABB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100073" y="2236525"/>
            <a:ext cx="2379428" cy="2379428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12500" b="-1250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025926" y="4971112"/>
            <a:ext cx="2508637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3"/>
              </a:lnSpc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Zina Daniel</a:t>
            </a:r>
          </a:p>
          <a:p>
            <a:pPr algn="ctr">
              <a:lnSpc>
                <a:spcPts val="1773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Data Coordinator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42263" y="5528310"/>
            <a:ext cx="3095045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ctr">
              <a:lnSpc>
                <a:spcPts val="1773"/>
              </a:lnSpc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Data questions</a:t>
            </a:r>
          </a:p>
          <a:p>
            <a:pPr marL="285750" indent="-285750" algn="ctr">
              <a:lnSpc>
                <a:spcPts val="1773"/>
              </a:lnSpc>
              <a:spcBef>
                <a:spcPct val="0"/>
              </a:spcBef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Catalyst120 access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00073" y="4971112"/>
            <a:ext cx="237942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3"/>
              </a:lnSpc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Malesa Periera</a:t>
            </a:r>
          </a:p>
          <a:p>
            <a:pPr algn="ctr">
              <a:lnSpc>
                <a:spcPts val="1773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Evaluation Manager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90530" y="5528310"/>
            <a:ext cx="237942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ctr">
              <a:lnSpc>
                <a:spcPts val="1773"/>
              </a:lnSpc>
              <a:spcBef>
                <a:spcPct val="0"/>
              </a:spcBef>
              <a:buClr>
                <a:srgbClr val="F067A6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Data &amp; Catalyst 120 Questions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FF7BD8B3-67A6-7600-75CD-DF170E731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LBCHP Team | Data &amp; Catalyst120 Support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08274" y="1806161"/>
            <a:ext cx="2723322" cy="2723322"/>
            <a:chOff x="0" y="0"/>
            <a:chExt cx="5446644" cy="544664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5446644" cy="5446644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CABB0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91217" y="296738"/>
              <a:ext cx="4864210" cy="4864210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1200"/>
              </a:p>
            </p:txBody>
          </p:sp>
        </p:grpSp>
      </p:grpSp>
      <p:sp>
        <p:nvSpPr>
          <p:cNvPr id="8" name="TextBox 8"/>
          <p:cNvSpPr txBox="1"/>
          <p:nvPr/>
        </p:nvSpPr>
        <p:spPr>
          <a:xfrm>
            <a:off x="4419102" y="4602439"/>
            <a:ext cx="3701663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73"/>
              </a:lnSpc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Leiana Pineda Gonzales-Rubio</a:t>
            </a:r>
          </a:p>
          <a:p>
            <a:pPr algn="ctr">
              <a:lnSpc>
                <a:spcPts val="1773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Communications Coordinator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44825" y="5151802"/>
            <a:ext cx="237942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ctr">
              <a:lnSpc>
                <a:spcPts val="1773"/>
              </a:lnSpc>
              <a:spcBef>
                <a:spcPct val="0"/>
              </a:spcBef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Communications requests or support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0D7D6A3-032E-BAD1-C7CD-1CA7A6B1A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LBCHP Team | Communications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C3D97-0D9F-812C-C869-70D1FBA95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Introductions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21F85-A8FF-10CB-F31F-42AABE3CD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62550" cy="435133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Name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you are from (city &amp; facility/clinic)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LBCHP role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long have you been working with LBCHP?</a:t>
            </a:r>
          </a:p>
          <a:p>
            <a:endParaRPr lang="en-US" dirty="0"/>
          </a:p>
        </p:txBody>
      </p:sp>
      <p:pic>
        <p:nvPicPr>
          <p:cNvPr id="7" name="Graphic 6" descr="Chat bubble outline">
            <a:extLst>
              <a:ext uri="{FF2B5EF4-FFF2-40B4-BE49-F238E27FC236}">
                <a16:creationId xmlns:a16="http://schemas.microsoft.com/office/drawing/2014/main" id="{7DDEC45D-34B5-9789-6FC8-04976D93C8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77399" y="854471"/>
            <a:ext cx="5149057" cy="514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550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Year 5 Focus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9700"/>
            <a:ext cx="10515600" cy="4767263"/>
          </a:xfrm>
        </p:spPr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F067A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Grant Year: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6/30/26-6/29/27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(Grant period: 6/30/22-6/29/27)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F067A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srgbClr val="000000"/>
                </a:solidFill>
              </a:rPr>
              <a:t>Priorities</a:t>
            </a:r>
          </a:p>
          <a:p>
            <a:pPr marL="342900" indent="-342900">
              <a:buSzPts val="22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Increase service delivery to uninsured and underinsured women</a:t>
            </a:r>
          </a:p>
          <a:p>
            <a:pPr marL="342900" indent="-342900">
              <a:buSzPts val="22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Continue to partner with existing providers and identify new providers in target areas of the state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Enhance outreach efforts to link/refer women in the community to LBCHP clinical services</a:t>
            </a:r>
          </a:p>
          <a:p>
            <a:pPr marL="1143000" lvl="1">
              <a:buFont typeface="Arial" panose="020B0604020202020204" pitchFamily="34" charset="0"/>
              <a:buChar char="•"/>
            </a:pPr>
            <a:r>
              <a:rPr lang="en-US" dirty="0"/>
              <a:t>Expand partnerships with community-based groups serving populations of focus</a:t>
            </a:r>
          </a:p>
          <a:p>
            <a:pPr marL="1143000" lvl="1">
              <a:buFont typeface="Arial" panose="020B0604020202020204" pitchFamily="34" charset="0"/>
              <a:buChar char="•"/>
            </a:pPr>
            <a:r>
              <a:rPr lang="en-US" dirty="0"/>
              <a:t>Increase communications and marketing efforts</a:t>
            </a:r>
          </a:p>
          <a:p>
            <a:pPr marL="1143000"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594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E3C08-520C-8933-B87E-CB9ED48D2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B4DF2-A402-B90C-33D1-A82BA0851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31013"/>
            <a:ext cx="10515600" cy="1325563"/>
          </a:xfrm>
        </p:spPr>
        <p:txBody>
          <a:bodyPr/>
          <a:lstStyle/>
          <a:p>
            <a:r>
              <a:rPr lang="en-US" dirty="0"/>
              <a:t>Year 5 Timeline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E161B6F-FED1-3CD0-B20D-E98978FA29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6843447"/>
              </p:ext>
            </p:extLst>
          </p:nvPr>
        </p:nvGraphicFramePr>
        <p:xfrm>
          <a:off x="134112" y="1353312"/>
          <a:ext cx="11923776" cy="4823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875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02F79-8333-E593-71F0-8F720D98A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976" y="58135"/>
            <a:ext cx="10515600" cy="1325563"/>
          </a:xfrm>
        </p:spPr>
        <p:txBody>
          <a:bodyPr/>
          <a:lstStyle/>
          <a:p>
            <a:r>
              <a:rPr lang="en-US" dirty="0"/>
              <a:t>Program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0B603-4356-891B-56DB-98DCCEBBD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976" y="1548384"/>
            <a:ext cx="5343144" cy="4628579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Bayou Blueprint: Cervical Cancer Elimination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Reimbursement Updates:</a:t>
            </a:r>
          </a:p>
          <a:p>
            <a:pPr marL="1143000" lvl="1"/>
            <a:r>
              <a:rPr lang="en-US" b="1" dirty="0"/>
              <a:t>HPV Self-Collection </a:t>
            </a:r>
          </a:p>
          <a:p>
            <a:pPr marL="1485900" lvl="2"/>
            <a:r>
              <a:rPr lang="en-US" dirty="0"/>
              <a:t>In-Clinic and Home (Approved home tests= Teal and Onclarity)</a:t>
            </a:r>
          </a:p>
          <a:p>
            <a:pPr marL="1485900" lvl="2"/>
            <a:r>
              <a:rPr lang="en-US" b="1" dirty="0"/>
              <a:t>CPT Code</a:t>
            </a:r>
            <a:r>
              <a:rPr lang="en-US" dirty="0"/>
              <a:t>: 87626</a:t>
            </a:r>
          </a:p>
          <a:p>
            <a:pPr marL="1143000" lvl="1"/>
            <a:r>
              <a:rPr lang="en-US" b="1" dirty="0"/>
              <a:t>Pelvic Exam </a:t>
            </a:r>
          </a:p>
          <a:p>
            <a:pPr marL="1485900" lvl="2"/>
            <a:r>
              <a:rPr lang="en-US" b="1" dirty="0"/>
              <a:t>CPT Code</a:t>
            </a:r>
            <a:r>
              <a:rPr lang="en-US" dirty="0"/>
              <a:t>: 99459</a:t>
            </a:r>
          </a:p>
          <a:p>
            <a:pPr marL="1485900" lvl="2"/>
            <a:r>
              <a:rPr lang="en-US" b="1" dirty="0"/>
              <a:t>Note: </a:t>
            </a:r>
            <a:r>
              <a:rPr lang="en-US" dirty="0"/>
              <a:t>Cervical cancer screening must be conducted to be reimbursed.</a:t>
            </a:r>
          </a:p>
          <a:p>
            <a:pPr marL="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7A9650-B3E2-996D-88FC-8A0DBC2C6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904" y="681037"/>
            <a:ext cx="2441726" cy="31271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3CC635-5175-9537-5AF8-CA38727BC6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711" y="1343534"/>
            <a:ext cx="1405890" cy="14058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75763E-56C0-E8B9-D3C8-E3B778B2D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779" y="4008745"/>
            <a:ext cx="2221975" cy="21682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C84BC3-BB3E-E520-5441-CD76C570CF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711" y="4086040"/>
            <a:ext cx="1405890" cy="14058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061A906-148D-BC8A-7DF9-43E4D14C3668}"/>
              </a:ext>
            </a:extLst>
          </p:cNvPr>
          <p:cNvSpPr txBox="1"/>
          <p:nvPr/>
        </p:nvSpPr>
        <p:spPr>
          <a:xfrm>
            <a:off x="9681791" y="2749424"/>
            <a:ext cx="1731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Scan to Download the Plan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3035CD-5BA0-0483-1172-BE55C4057C67}"/>
              </a:ext>
            </a:extLst>
          </p:cNvPr>
          <p:cNvSpPr txBox="1"/>
          <p:nvPr/>
        </p:nvSpPr>
        <p:spPr>
          <a:xfrm>
            <a:off x="9622536" y="5491930"/>
            <a:ext cx="1731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Scan for HPV-Self Collection Materials</a:t>
            </a:r>
          </a:p>
        </p:txBody>
      </p:sp>
      <p:pic>
        <p:nvPicPr>
          <p:cNvPr id="20" name="Graphic 19" descr="Line arrow: Clockwise curve with solid fill">
            <a:extLst>
              <a:ext uri="{FF2B5EF4-FFF2-40B4-BE49-F238E27FC236}">
                <a16:creationId xmlns:a16="http://schemas.microsoft.com/office/drawing/2014/main" id="{623D48DB-BFA1-84FE-4150-F6A7C4DD66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712545">
            <a:off x="9165335" y="4913378"/>
            <a:ext cx="914400" cy="914400"/>
          </a:xfrm>
          <a:prstGeom prst="rect">
            <a:avLst/>
          </a:prstGeom>
        </p:spPr>
      </p:pic>
      <p:pic>
        <p:nvPicPr>
          <p:cNvPr id="22" name="Graphic 21" descr="Line arrow: Clockwise curve with solid fill">
            <a:extLst>
              <a:ext uri="{FF2B5EF4-FFF2-40B4-BE49-F238E27FC236}">
                <a16:creationId xmlns:a16="http://schemas.microsoft.com/office/drawing/2014/main" id="{E755782A-C172-4021-5EB5-8662BDDD5D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712545">
            <a:off x="9202312" y="233201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9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5140" y="3774218"/>
            <a:ext cx="10821988" cy="100647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FY 26 Data Summary</a:t>
            </a:r>
          </a:p>
        </p:txBody>
      </p:sp>
    </p:spTree>
    <p:extLst>
      <p:ext uri="{BB962C8B-B14F-4D97-AF65-F5344CB8AC3E}">
        <p14:creationId xmlns:p14="http://schemas.microsoft.com/office/powerpoint/2010/main" val="2510857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027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LBCHP Services Trends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0376975"/>
              </p:ext>
            </p:extLst>
          </p:nvPr>
        </p:nvGraphicFramePr>
        <p:xfrm>
          <a:off x="671804" y="1295401"/>
          <a:ext cx="10851502" cy="4928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616715" y="2311987"/>
            <a:ext cx="10077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Medicaid Expansion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0" y="3272841"/>
            <a:ext cx="0" cy="2239347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223587" y="3011230"/>
            <a:ext cx="17448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PN Only Start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72483" y="3632978"/>
            <a:ext cx="7931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COVID-19</a:t>
            </a:r>
          </a:p>
        </p:txBody>
      </p:sp>
    </p:spTree>
    <p:extLst>
      <p:ext uri="{BB962C8B-B14F-4D97-AF65-F5344CB8AC3E}">
        <p14:creationId xmlns:p14="http://schemas.microsoft.com/office/powerpoint/2010/main" val="3614110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A69EA06-EDBF-49EE-DC2D-4F6909ABFC8D}"/>
              </a:ext>
            </a:extLst>
          </p:cNvPr>
          <p:cNvSpPr/>
          <p:nvPr/>
        </p:nvSpPr>
        <p:spPr>
          <a:xfrm>
            <a:off x="9147048" y="1654975"/>
            <a:ext cx="2827020" cy="364037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240867-B574-778F-8179-03F29365E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84" y="171949"/>
            <a:ext cx="10515600" cy="1325563"/>
          </a:xfrm>
        </p:spPr>
        <p:txBody>
          <a:bodyPr/>
          <a:lstStyle/>
          <a:p>
            <a:r>
              <a:rPr lang="en-US" dirty="0"/>
              <a:t>Years 1-4 Highlights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7CC73C-FD92-7580-F7B0-B309275AF080}"/>
              </a:ext>
            </a:extLst>
          </p:cNvPr>
          <p:cNvSpPr/>
          <p:nvPr/>
        </p:nvSpPr>
        <p:spPr>
          <a:xfrm>
            <a:off x="403479" y="1650905"/>
            <a:ext cx="2490216" cy="364037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52DFF36-AFA0-C021-2820-D258862E3C6A}"/>
              </a:ext>
            </a:extLst>
          </p:cNvPr>
          <p:cNvGrpSpPr/>
          <p:nvPr/>
        </p:nvGrpSpPr>
        <p:grpSpPr>
          <a:xfrm>
            <a:off x="441008" y="1875714"/>
            <a:ext cx="2667000" cy="1599448"/>
            <a:chOff x="844296" y="1591225"/>
            <a:chExt cx="2667000" cy="159944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EE35078-AFE1-20F8-215D-99965F83E6FE}"/>
                </a:ext>
              </a:extLst>
            </p:cNvPr>
            <p:cNvSpPr txBox="1"/>
            <p:nvPr/>
          </p:nvSpPr>
          <p:spPr>
            <a:xfrm>
              <a:off x="1204912" y="1591225"/>
              <a:ext cx="1463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Diagnosed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78A4369-40A5-4BB4-DAA1-FD8AFFA49A7B}"/>
                </a:ext>
              </a:extLst>
            </p:cNvPr>
            <p:cNvSpPr txBox="1"/>
            <p:nvPr/>
          </p:nvSpPr>
          <p:spPr>
            <a:xfrm>
              <a:off x="844296" y="2267343"/>
              <a:ext cx="2667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145</a:t>
              </a:r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  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Breast Cancers</a:t>
              </a:r>
            </a:p>
            <a:p>
              <a:pPr algn="ctr"/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r>
                <a:rPr lang="en-US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34</a:t>
              </a:r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   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Cervical Cancers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A2AED0D-16C5-6267-1861-EB2C32640F4E}"/>
              </a:ext>
            </a:extLst>
          </p:cNvPr>
          <p:cNvGrpSpPr/>
          <p:nvPr/>
        </p:nvGrpSpPr>
        <p:grpSpPr>
          <a:xfrm>
            <a:off x="3307080" y="1654975"/>
            <a:ext cx="2490216" cy="3640371"/>
            <a:chOff x="4282440" y="1690688"/>
            <a:chExt cx="2490216" cy="207664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4D2C03-312A-6BAC-0BDE-52B5720E56FF}"/>
                </a:ext>
              </a:extLst>
            </p:cNvPr>
            <p:cNvSpPr/>
            <p:nvPr/>
          </p:nvSpPr>
          <p:spPr>
            <a:xfrm>
              <a:off x="4282440" y="1690688"/>
              <a:ext cx="2490216" cy="207664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B5EE7D-176D-41F3-3BDA-AFC553B5B17F}"/>
                </a:ext>
              </a:extLst>
            </p:cNvPr>
            <p:cNvSpPr txBox="1"/>
            <p:nvPr/>
          </p:nvSpPr>
          <p:spPr>
            <a:xfrm>
              <a:off x="4796028" y="1816608"/>
              <a:ext cx="1463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Served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92AEF3-87D6-6372-CF0C-8DB91CCCD441}"/>
                </a:ext>
              </a:extLst>
            </p:cNvPr>
            <p:cNvSpPr txBox="1"/>
            <p:nvPr/>
          </p:nvSpPr>
          <p:spPr>
            <a:xfrm>
              <a:off x="4373880" y="2213896"/>
              <a:ext cx="2307336" cy="526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9,998 </a:t>
              </a:r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Breast </a:t>
              </a:r>
            </a:p>
            <a:p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r>
                <a:rPr lang="en-US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4,059</a:t>
              </a:r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 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Cervical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1FD2B7CC-4E4B-550F-7362-22D23241F9A8}"/>
              </a:ext>
            </a:extLst>
          </p:cNvPr>
          <p:cNvSpPr/>
          <p:nvPr/>
        </p:nvSpPr>
        <p:spPr>
          <a:xfrm>
            <a:off x="6096000" y="1654976"/>
            <a:ext cx="2827020" cy="364037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8D9D229-4047-8695-D27D-D7933A9079B6}"/>
              </a:ext>
            </a:extLst>
          </p:cNvPr>
          <p:cNvGrpSpPr/>
          <p:nvPr/>
        </p:nvGrpSpPr>
        <p:grpSpPr>
          <a:xfrm>
            <a:off x="6096000" y="1846243"/>
            <a:ext cx="2812161" cy="3557465"/>
            <a:chOff x="7878318" y="1785078"/>
            <a:chExt cx="2827020" cy="355746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9B50151-CC0F-C691-0E00-86488B88E7AB}"/>
                </a:ext>
              </a:extLst>
            </p:cNvPr>
            <p:cNvSpPr txBox="1"/>
            <p:nvPr/>
          </p:nvSpPr>
          <p:spPr>
            <a:xfrm>
              <a:off x="7878318" y="1785078"/>
              <a:ext cx="28270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Cervical Cancer Quality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4EBE755-6AF7-F6F6-9F7C-7FD8E6D4A02A}"/>
                </a:ext>
              </a:extLst>
            </p:cNvPr>
            <p:cNvSpPr txBox="1"/>
            <p:nvPr/>
          </p:nvSpPr>
          <p:spPr>
            <a:xfrm>
              <a:off x="8045044" y="2510999"/>
              <a:ext cx="2508504" cy="2831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54.8 % 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 rarely/never screened for  cervical cancer </a:t>
              </a:r>
            </a:p>
            <a:p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r>
                <a:rPr lang="en-US" sz="1600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87.2%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  completed diagnostic follow-up</a:t>
              </a:r>
            </a:p>
            <a:p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r>
                <a:rPr lang="en-US" sz="1600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83%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  time between screening and final diagnosis </a:t>
              </a:r>
              <a:r>
                <a:rPr lang="en-US" sz="1600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&lt; 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60 days</a:t>
              </a:r>
            </a:p>
            <a:p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5A1075F-0AB4-3CFC-A05E-6D0729A68AEF}"/>
              </a:ext>
            </a:extLst>
          </p:cNvPr>
          <p:cNvGrpSpPr/>
          <p:nvPr/>
        </p:nvGrpSpPr>
        <p:grpSpPr>
          <a:xfrm>
            <a:off x="9127998" y="1764316"/>
            <a:ext cx="2827020" cy="3096649"/>
            <a:chOff x="12982956" y="1540146"/>
            <a:chExt cx="2827020" cy="309664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367864-CFF8-5B77-5C33-16781F8BFD9B}"/>
                </a:ext>
              </a:extLst>
            </p:cNvPr>
            <p:cNvSpPr txBox="1"/>
            <p:nvPr/>
          </p:nvSpPr>
          <p:spPr>
            <a:xfrm>
              <a:off x="12982956" y="1540146"/>
              <a:ext cx="28270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Breast Cancer 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Quality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D207253-09EC-DEAC-9518-AD88B0709D42}"/>
                </a:ext>
              </a:extLst>
            </p:cNvPr>
            <p:cNvSpPr txBox="1"/>
            <p:nvPr/>
          </p:nvSpPr>
          <p:spPr>
            <a:xfrm>
              <a:off x="13161264" y="2297693"/>
              <a:ext cx="2508504" cy="2339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95.6 % 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 completed diagnostic follow-up</a:t>
              </a:r>
            </a:p>
            <a:p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r>
                <a:rPr lang="en-US" sz="1600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96.4 %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  time between screening and final diagnosis </a:t>
              </a:r>
              <a:r>
                <a:rPr lang="en-US" sz="1600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&lt; 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60 days</a:t>
              </a:r>
            </a:p>
            <a:p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r>
                <a:rPr lang="en-US" sz="1600" b="1" u="sng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100%</a:t>
              </a:r>
              <a:r>
                <a:rPr 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 treatment started</a:t>
              </a:r>
            </a:p>
            <a:p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4340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78737" y="5975658"/>
            <a:ext cx="4729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https://sph.lsuhsc.edu/louisiana-tumor-registry/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C11CAD-1619-FD27-57DD-9C51C8464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267" y="369332"/>
            <a:ext cx="4066461" cy="525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29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5140" y="3774218"/>
            <a:ext cx="10821988" cy="1006475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Data Entry &amp; Patient Navigation Reminders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703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Entry Reminders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Bi-annual submission is on October 15</a:t>
            </a:r>
            <a:r>
              <a:rPr lang="en-US" baseline="30000" dirty="0"/>
              <a:t>th</a:t>
            </a:r>
            <a:r>
              <a:rPr lang="en-US" dirty="0"/>
              <a:t>. Data entry through 6/30/26 is complete. Thanks for all your hard work!</a:t>
            </a:r>
          </a:p>
          <a:p>
            <a:pPr marL="1143000" lvl="1">
              <a:buFont typeface="Arial" panose="020B0604020202020204" pitchFamily="34" charset="0"/>
              <a:buChar char="•"/>
            </a:pPr>
            <a:r>
              <a:rPr lang="en-US" dirty="0"/>
              <a:t>If you have data from before 6/30/26 to enter, please contact Zina.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Remember to </a:t>
            </a:r>
            <a:r>
              <a:rPr lang="en-US" b="1" dirty="0"/>
              <a:t>hold off on entering cases into Catalyst until you have completed follow-up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Reminder to </a:t>
            </a:r>
            <a:r>
              <a:rPr lang="en-US" b="1" dirty="0"/>
              <a:t>fill out the diagnosis page if required </a:t>
            </a:r>
            <a:r>
              <a:rPr lang="en-US" dirty="0"/>
              <a:t>(i.e., ultrasound, colposcopy, biopsy, etc. was completed)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Any questions? Please contact Zina Daniel (</a:t>
            </a:r>
            <a:r>
              <a:rPr lang="en-US" dirty="0">
                <a:hlinkClick r:id="rId3"/>
              </a:rPr>
              <a:t>zdanie@lsuhsc.edu</a:t>
            </a:r>
            <a:r>
              <a:rPr lang="en-US" dirty="0"/>
              <a:t>) or Malesa Pereira (</a:t>
            </a:r>
            <a:r>
              <a:rPr lang="en-US" dirty="0">
                <a:hlinkClick r:id="rId4"/>
              </a:rPr>
              <a:t>mperei@lsuhsc.edu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5878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3786"/>
            <a:ext cx="10515600" cy="1325563"/>
          </a:xfrm>
        </p:spPr>
        <p:txBody>
          <a:bodyPr/>
          <a:lstStyle/>
          <a:p>
            <a:r>
              <a:rPr lang="en-US" dirty="0"/>
              <a:t>Navigation Reminders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2162"/>
            <a:ext cx="10515600" cy="4867950"/>
          </a:xfrm>
        </p:spPr>
        <p:txBody>
          <a:bodyPr>
            <a:normAutofit fontScale="4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800" b="1" dirty="0"/>
              <a:t>Two or more contacts are required for navigation,</a:t>
            </a:r>
            <a:r>
              <a:rPr lang="en-US" sz="3800" dirty="0"/>
              <a:t> and preferably more for diagnostic cases.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800" b="1" dirty="0"/>
              <a:t>Document all diagnostic patients in Catalyst to completion. </a:t>
            </a:r>
            <a:r>
              <a:rPr lang="en-US" sz="3800" dirty="0"/>
              <a:t>This allows us to collect all required cancer data if the patient is diagnosed.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800" b="1" dirty="0"/>
              <a:t>Care coordination is important. </a:t>
            </a:r>
            <a:r>
              <a:rPr lang="en-US" sz="3800" dirty="0"/>
              <a:t>Touch base with other navigators and other appropriate contacts to schedule follow-up tests and/or treatment as needed.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800" b="1" dirty="0"/>
              <a:t>If any complicated or unusual situations with patients arise, feel free to call Tyler Bartley </a:t>
            </a:r>
            <a:r>
              <a:rPr lang="en-US" sz="3800" dirty="0"/>
              <a:t>to discuss options or talk through program guidelines. She is always available to assist.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800" b="1" dirty="0"/>
              <a:t>Review the CAGNO/CALA process and eligibility requirements. </a:t>
            </a:r>
            <a:r>
              <a:rPr lang="en-US" sz="3800" dirty="0"/>
              <a:t>Feel free to call Tyler to discuss.</a:t>
            </a:r>
          </a:p>
          <a:p>
            <a:pPr algn="ctr"/>
            <a:r>
              <a:rPr lang="en-US" sz="3600" b="1" dirty="0"/>
              <a:t>Reminder:  All navigation is paid by the program.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635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FCE78-5D36-25FE-C855-A50A2CBA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A84C6-ED1C-7406-258B-4B41D0352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18624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Online Referral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5A567-5050-A410-4C11-406A0E087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784" y="1336740"/>
            <a:ext cx="5162550" cy="4852415"/>
          </a:xfrm>
        </p:spPr>
        <p:txBody>
          <a:bodyPr>
            <a:norm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Check </a:t>
            </a:r>
            <a:r>
              <a:rPr lang="en-US" sz="2000" dirty="0" err="1"/>
              <a:t>REDCap</a:t>
            </a:r>
            <a:r>
              <a:rPr lang="en-US" sz="2000" dirty="0"/>
              <a:t> referrals regularly to ensure timely follow-up and continuity of care. 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All </a:t>
            </a:r>
            <a:r>
              <a:rPr lang="en-US" sz="2000" dirty="0" err="1"/>
              <a:t>REDCap</a:t>
            </a:r>
            <a:r>
              <a:rPr lang="en-US" sz="2000" dirty="0"/>
              <a:t> entries should include current notes and accurate dates to ensure proper tracking and reporting.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All patients should receive at least 3 documented contact attempts before closing the referral.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Once completed, be sure to make the entry as complete. </a:t>
            </a:r>
          </a:p>
          <a:p>
            <a:pPr marL="342900" lvl="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Tips </a:t>
            </a:r>
          </a:p>
          <a:p>
            <a:pPr>
              <a:lnSpc>
                <a:spcPct val="90000"/>
              </a:lnSpc>
            </a:pPr>
            <a:endParaRPr lang="en-US" sz="1700" dirty="0"/>
          </a:p>
          <a:p>
            <a:pPr>
              <a:lnSpc>
                <a:spcPct val="90000"/>
              </a:lnSpc>
            </a:pPr>
            <a:endParaRPr lang="en-US" sz="1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B443B5-3C9D-3DF9-DAD9-A4839171B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" r="13195" b="3"/>
          <a:stretch>
            <a:fillRect/>
          </a:stretch>
        </p:blipFill>
        <p:spPr>
          <a:xfrm>
            <a:off x="6096000" y="1207008"/>
            <a:ext cx="5910960" cy="4982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1780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5140" y="3774218"/>
            <a:ext cx="10821988" cy="100647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Communications &amp; </a:t>
            </a:r>
            <a:r>
              <a:rPr lang="en-US" sz="4800" dirty="0">
                <a:solidFill>
                  <a:schemeClr val="bg1"/>
                </a:solidFill>
              </a:rPr>
              <a:t>Outreach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59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Milestones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34" y="1573601"/>
            <a:ext cx="7238011" cy="4351338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50000"/>
              </a:lnSpc>
              <a:spcBef>
                <a:spcPts val="785"/>
              </a:spcBef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546735" algn="l"/>
              </a:tabLst>
            </a:pPr>
            <a:r>
              <a:rPr lang="en-US" sz="2000" b="1" dirty="0">
                <a:ea typeface="Calibri" panose="020F0502020204030204" pitchFamily="34" charset="0"/>
              </a:rPr>
              <a:t>Minimum Requirement: Complete at minimum 1 new activity per quarter</a:t>
            </a:r>
            <a:r>
              <a:rPr lang="en-US" sz="2000" dirty="0">
                <a:ea typeface="Calibri" panose="020F0502020204030204" pitchFamily="34" charset="0"/>
              </a:rPr>
              <a:t> (total 4 or more for the year) </a:t>
            </a:r>
          </a:p>
          <a:p>
            <a:pPr marL="742950" marR="0" lvl="1" indent="-285750">
              <a:lnSpc>
                <a:spcPct val="150000"/>
              </a:lnSpc>
              <a:spcBef>
                <a:spcPts val="785"/>
              </a:spcBef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6735" algn="l"/>
              </a:tabLst>
            </a:pP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Engage in a </a:t>
            </a:r>
            <a:r>
              <a:rPr lang="en-US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diverse 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set of activities for the year (i.e. combination of in-clinic/in-reach, outreach, and online)</a:t>
            </a:r>
          </a:p>
          <a:p>
            <a:pPr marL="742950" marR="0" lvl="1" indent="-285750">
              <a:lnSpc>
                <a:spcPct val="150000"/>
              </a:lnSpc>
              <a:spcBef>
                <a:spcPts val="785"/>
              </a:spcBef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6735" algn="l"/>
              </a:tabLst>
            </a:pP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Some activities can be counted once, others can be completed and counted multiple times .</a:t>
            </a:r>
          </a:p>
          <a:p>
            <a:pPr marL="742950" marR="0" lvl="1" indent="-285750">
              <a:lnSpc>
                <a:spcPct val="150000"/>
              </a:lnSpc>
              <a:spcBef>
                <a:spcPts val="785"/>
              </a:spcBef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6735" algn="l"/>
              </a:tabLst>
            </a:pPr>
            <a:r>
              <a:rPr lang="en-US" sz="1600" dirty="0"/>
              <a:t>For outreach or events remember to focus on </a:t>
            </a:r>
            <a:r>
              <a:rPr lang="en-US" sz="1600" b="1" dirty="0"/>
              <a:t>LBCHP eligible population</a:t>
            </a:r>
          </a:p>
          <a:p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321" t="964" r="1631" b="5547"/>
          <a:stretch/>
        </p:blipFill>
        <p:spPr>
          <a:xfrm>
            <a:off x="8076211" y="796213"/>
            <a:ext cx="3851564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75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 &amp; Getting Credit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1021"/>
            <a:ext cx="10515600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1900" b="1" dirty="0"/>
              <a:t>Email Brooke Stewart </a:t>
            </a:r>
            <a:r>
              <a:rPr lang="en-US" sz="1900" dirty="0"/>
              <a:t>(bste10@lsuhsc.edu) by the end of each quarter with information about completed marketing activities. </a:t>
            </a:r>
          </a:p>
          <a:p>
            <a:pPr marL="1143000" lvl="1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US" sz="1900" dirty="0"/>
              <a:t>You will need to provide a </a:t>
            </a:r>
            <a:r>
              <a:rPr lang="en-US" sz="1900" b="1" dirty="0"/>
              <a:t>brief description and documentation </a:t>
            </a:r>
            <a:r>
              <a:rPr lang="en-US" sz="1900" dirty="0"/>
              <a:t>of activity completion. </a:t>
            </a:r>
          </a:p>
          <a:p>
            <a:pPr marL="1143000" lvl="1">
              <a:lnSpc>
                <a:spcPct val="170000"/>
              </a:lnSpc>
              <a:buFont typeface="Courier New" panose="02070309020205020404" pitchFamily="49" charset="0"/>
              <a:buChar char="o"/>
            </a:pPr>
            <a:r>
              <a:rPr lang="en-US" sz="1900" dirty="0"/>
              <a:t> Credit for completing activities will be reflected in your quarterly scorecard.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LBCHP developed a table to help you track your efforts. You do not have to submit this table to LBCHP.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508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Annual MM activities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103669" y="2541486"/>
            <a:ext cx="2140976" cy="15880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</a:rPr>
              <a:t>Placed banner or LBCHP poster in waiting area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399653" y="2541486"/>
            <a:ext cx="2133585" cy="15880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32019" y="1945552"/>
            <a:ext cx="196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Quarter 1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1023" y="1974430"/>
            <a:ext cx="196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Quarter 2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70027" y="1988560"/>
            <a:ext cx="196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Quarter 3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39031" y="1988560"/>
            <a:ext cx="196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Quarter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99654" y="2841972"/>
            <a:ext cx="1787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Included LBCHP information within provider newsletter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51197" y="2541486"/>
            <a:ext cx="2269384" cy="15880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Re-shared an LBCHP post through the providers social media channels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652125" y="2541485"/>
            <a:ext cx="2137913" cy="158806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Participated in a health fair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51197" y="4763729"/>
            <a:ext cx="2191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 a screen shot to LBCHP by end of Q2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52125" y="4763729"/>
            <a:ext cx="2381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 a picture of event to LBCHP by end of Q3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99653" y="4763729"/>
            <a:ext cx="2403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Share a copy of newsletter to LBCHP by end of Q4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8760" y="4763729"/>
            <a:ext cx="2111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 a picture to LBCHP by end of Q1</a:t>
            </a:r>
          </a:p>
        </p:txBody>
      </p:sp>
    </p:spTree>
    <p:extLst>
      <p:ext uri="{BB962C8B-B14F-4D97-AF65-F5344CB8AC3E}">
        <p14:creationId xmlns:p14="http://schemas.microsoft.com/office/powerpoint/2010/main" val="876840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Due 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86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Q1 - </a:t>
            </a:r>
            <a:r>
              <a:rPr lang="en-US" sz="2000" dirty="0"/>
              <a:t>Send by September 30, 2026</a:t>
            </a:r>
            <a:endParaRPr lang="en-US" sz="2000" dirty="0">
              <a:solidFill>
                <a:prstClr val="black"/>
              </a:solidFill>
            </a:endParaRPr>
          </a:p>
          <a:p>
            <a:pPr marL="6286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Q2 – Send by December 20, 2026</a:t>
            </a:r>
          </a:p>
          <a:p>
            <a:pPr marL="6286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Q3 – Send by March 31, 2027</a:t>
            </a:r>
          </a:p>
          <a:p>
            <a:pPr marL="6286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Q4 – Send by June 30, 2027</a:t>
            </a:r>
          </a:p>
          <a:p>
            <a:pPr marL="628650" indent="-28575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342900"/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 rotWithShape="1">
          <a:blip r:embed="rId2"/>
          <a:srcRect l="7479" r="4947" b="14106"/>
          <a:stretch/>
        </p:blipFill>
        <p:spPr>
          <a:xfrm>
            <a:off x="6870214" y="441157"/>
            <a:ext cx="4483586" cy="51883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31579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288" y="153192"/>
            <a:ext cx="10515600" cy="1325563"/>
          </a:xfrm>
        </p:spPr>
        <p:txBody>
          <a:bodyPr/>
          <a:lstStyle/>
          <a:p>
            <a:r>
              <a:rPr lang="en-US" dirty="0"/>
              <a:t>Promoting LBCHP Services Digitally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202" y="1161649"/>
            <a:ext cx="10515599" cy="510503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b="1" dirty="0"/>
              <a:t>Social Media</a:t>
            </a:r>
            <a:endParaRPr lang="en-US" dirty="0"/>
          </a:p>
          <a:p>
            <a:pPr lvl="1"/>
            <a:r>
              <a:rPr lang="en-US" dirty="0"/>
              <a:t>Develop a plan and promote awareness and provide educational information about breast and cervical cancer through Facebook and Instagram during Breast Cancer Awareness Month, Cervical Cancer Awareness Month, and beyond</a:t>
            </a:r>
          </a:p>
          <a:p>
            <a:pPr lvl="1"/>
            <a:r>
              <a:rPr lang="en-US" dirty="0"/>
              <a:t>Navigator and Clinic Profiles</a:t>
            </a:r>
          </a:p>
          <a:p>
            <a:pPr lvl="2"/>
            <a:r>
              <a:rPr lang="en-US" dirty="0"/>
              <a:t>Periodically promote our partner clinics and navigators on our social pages</a:t>
            </a:r>
          </a:p>
          <a:p>
            <a:pPr lvl="2"/>
            <a:r>
              <a:rPr lang="en-US" dirty="0"/>
              <a:t>Needs: Navigator headshots and short bios </a:t>
            </a:r>
          </a:p>
          <a:p>
            <a:pPr lvl="1"/>
            <a:r>
              <a:rPr lang="en-US" b="1" dirty="0"/>
              <a:t>Call to action </a:t>
            </a:r>
            <a:r>
              <a:rPr lang="en-US" dirty="0"/>
              <a:t>- re-share our content</a:t>
            </a:r>
          </a:p>
          <a:p>
            <a:pPr lvl="0"/>
            <a:r>
              <a:rPr lang="en-US" b="1" dirty="0"/>
              <a:t>Sponsored Message</a:t>
            </a:r>
            <a:endParaRPr lang="en-US" dirty="0"/>
          </a:p>
          <a:p>
            <a:pPr lvl="1"/>
            <a:r>
              <a:rPr lang="en-US" dirty="0"/>
              <a:t>Goal: To direct women to the online referral form/</a:t>
            </a:r>
            <a:r>
              <a:rPr lang="en-US" dirty="0" err="1"/>
              <a:t>RedCap</a:t>
            </a:r>
            <a:endParaRPr lang="en-US" dirty="0"/>
          </a:p>
          <a:p>
            <a:pPr lvl="1"/>
            <a:r>
              <a:rPr lang="en-US" dirty="0"/>
              <a:t>Ad will run throughout October on Facebook and Instagram in certain regions (opportunities to collaborate).</a:t>
            </a:r>
          </a:p>
          <a:p>
            <a:pPr lvl="0"/>
            <a:r>
              <a:rPr lang="en-US" b="1" dirty="0"/>
              <a:t>Outreach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807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5140" y="3774218"/>
            <a:ext cx="10821988" cy="100647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Business Reminders</a:t>
            </a:r>
          </a:p>
        </p:txBody>
      </p:sp>
    </p:spTree>
    <p:extLst>
      <p:ext uri="{BB962C8B-B14F-4D97-AF65-F5344CB8AC3E}">
        <p14:creationId xmlns:p14="http://schemas.microsoft.com/office/powerpoint/2010/main" val="1688748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2915"/>
            <a:ext cx="10515600" cy="4774048"/>
          </a:xfrm>
        </p:spPr>
        <p:txBody>
          <a:bodyPr>
            <a:normAutofit lnSpcReduction="10000"/>
          </a:bodyPr>
          <a:lstStyle/>
          <a:p>
            <a:pPr marL="6286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Submit accurate monthly invoices to the LBCHP business office e-mail address (</a:t>
            </a:r>
            <a:r>
              <a:rPr lang="en-US" b="1" dirty="0">
                <a:solidFill>
                  <a:prstClr val="black"/>
                </a:solidFill>
                <a:hlinkClick r:id="rId3"/>
              </a:rPr>
              <a:t>lbchpbusiness@lsuhsc.edu</a:t>
            </a:r>
            <a:r>
              <a:rPr lang="en-US" b="1" dirty="0">
                <a:solidFill>
                  <a:prstClr val="black"/>
                </a:solidFill>
              </a:rPr>
              <a:t>) by the 15th of each month</a:t>
            </a:r>
            <a:r>
              <a:rPr lang="en-US" dirty="0">
                <a:solidFill>
                  <a:prstClr val="black"/>
                </a:solidFill>
              </a:rPr>
              <a:t>; the final invoice will be due July 7, 2027 (date subject to change);  </a:t>
            </a:r>
          </a:p>
          <a:p>
            <a:pPr marL="6286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Submit invoices with all necessary </a:t>
            </a:r>
            <a:r>
              <a:rPr lang="en-US" b="1" dirty="0">
                <a:solidFill>
                  <a:prstClr val="black"/>
                </a:solidFill>
              </a:rPr>
              <a:t>supporting documents</a:t>
            </a:r>
            <a:r>
              <a:rPr lang="en-US" dirty="0">
                <a:solidFill>
                  <a:prstClr val="black"/>
                </a:solidFill>
              </a:rPr>
              <a:t>;</a:t>
            </a:r>
          </a:p>
          <a:p>
            <a:pPr marL="6286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Submit invoices using only the </a:t>
            </a:r>
            <a:r>
              <a:rPr lang="en-US" b="1" dirty="0">
                <a:solidFill>
                  <a:prstClr val="black"/>
                </a:solidFill>
              </a:rPr>
              <a:t>LBCHP-provided template </a:t>
            </a:r>
            <a:r>
              <a:rPr lang="en-US" dirty="0">
                <a:solidFill>
                  <a:prstClr val="black"/>
                </a:solidFill>
              </a:rPr>
              <a:t>for the facility; </a:t>
            </a:r>
          </a:p>
          <a:p>
            <a:pPr marL="6286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Communicate with the LBCHP business office to resolve issues </a:t>
            </a:r>
            <a:r>
              <a:rPr lang="en-US" dirty="0">
                <a:solidFill>
                  <a:prstClr val="black"/>
                </a:solidFill>
              </a:rPr>
              <a:t>with invoices or contracting; and</a:t>
            </a:r>
          </a:p>
          <a:p>
            <a:pPr marL="6286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Contact the LBCHP business office as early as possible with any invoice/contract questions</a:t>
            </a:r>
            <a:r>
              <a:rPr lang="en-US" dirty="0">
                <a:solidFill>
                  <a:prstClr val="black"/>
                </a:solidFill>
              </a:rPr>
              <a:t> (e.g., reimbursable supplies).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214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5140" y="3774218"/>
            <a:ext cx="10821988" cy="100647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21560715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" t="8862" r="2500" b="21218"/>
          <a:stretch/>
        </p:blipFill>
        <p:spPr>
          <a:xfrm>
            <a:off x="6691197" y="1318429"/>
            <a:ext cx="5027191" cy="370683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067A6"/>
                </a:solidFill>
                <a:latin typeface="Oswald" panose="02000503000000000000" pitchFamily="2" charset="0"/>
                <a:ea typeface="+mj-ea"/>
                <a:cs typeface="+mj-cs"/>
              </a:defRPr>
            </a:lvl1pPr>
          </a:lstStyle>
          <a:p>
            <a:r>
              <a:rPr lang="en-US" sz="4800" dirty="0"/>
              <a:t>Learn More About LBCHP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909483"/>
            <a:ext cx="10515600" cy="257107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67A6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67A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67A6"/>
              </a:buClr>
              <a:buFont typeface="Arial" panose="020B0604020202020204" pitchFamily="34" charset="0"/>
              <a:buChar char="•"/>
              <a:defRPr sz="1600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3"/>
              </a:buClr>
            </a:pPr>
            <a:r>
              <a:rPr lang="en-US" sz="1800" dirty="0"/>
              <a:t>      - 1-888-599-1073</a:t>
            </a:r>
          </a:p>
          <a:p>
            <a:pPr>
              <a:lnSpc>
                <a:spcPct val="100000"/>
              </a:lnSpc>
              <a:buClr>
                <a:schemeClr val="accent3"/>
              </a:buClr>
            </a:pPr>
            <a:r>
              <a:rPr lang="en-US" sz="1800" dirty="0"/>
              <a:t>      - LBCHP.org</a:t>
            </a:r>
          </a:p>
          <a:p>
            <a:pPr>
              <a:lnSpc>
                <a:spcPct val="100000"/>
              </a:lnSpc>
              <a:buClr>
                <a:schemeClr val="accent3"/>
              </a:buClr>
            </a:pPr>
            <a:r>
              <a:rPr lang="en-US" sz="1800" dirty="0"/>
              <a:t>      - @</a:t>
            </a:r>
            <a:r>
              <a:rPr lang="en-US" sz="1800" dirty="0" err="1"/>
              <a:t>LouisianaCancer</a:t>
            </a:r>
            <a:endParaRPr lang="en-US" sz="1800" dirty="0"/>
          </a:p>
          <a:p>
            <a:pPr>
              <a:lnSpc>
                <a:spcPct val="100000"/>
              </a:lnSpc>
              <a:buClr>
                <a:schemeClr val="accent3"/>
              </a:buClr>
            </a:pPr>
            <a:r>
              <a:rPr lang="en-US" sz="1800" dirty="0"/>
              <a:t>      - @</a:t>
            </a:r>
            <a:r>
              <a:rPr lang="en-US" sz="1800" dirty="0" err="1"/>
              <a:t>LouisianaCancer</a:t>
            </a:r>
            <a:endParaRPr lang="en-US" sz="1800" dirty="0"/>
          </a:p>
          <a:p>
            <a:pPr>
              <a:lnSpc>
                <a:spcPct val="100000"/>
              </a:lnSpc>
              <a:buClr>
                <a:schemeClr val="accent3"/>
              </a:buClr>
            </a:pPr>
            <a:r>
              <a:rPr lang="en-US" sz="1800" dirty="0"/>
              <a:t>      - @</a:t>
            </a:r>
            <a:r>
              <a:rPr lang="en-US" sz="1800" dirty="0" err="1"/>
              <a:t>LouisianaCancerPrevention</a:t>
            </a:r>
            <a:endParaRPr lang="en-US" sz="1800" dirty="0"/>
          </a:p>
          <a:p>
            <a:pPr>
              <a:lnSpc>
                <a:spcPct val="100000"/>
              </a:lnSpc>
              <a:buClr>
                <a:schemeClr val="accent3"/>
              </a:buClr>
            </a:pPr>
            <a:r>
              <a:rPr lang="en-US" sz="1800" dirty="0"/>
              <a:t>      - Louisiana Cancer Prevention &amp; Control Programs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95" y="3971150"/>
            <a:ext cx="286231" cy="2862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97" y="3171847"/>
            <a:ext cx="286231" cy="2862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96" y="3571499"/>
            <a:ext cx="286231" cy="2862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97" y="2772195"/>
            <a:ext cx="286231" cy="2862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9" r="7469" b="14937"/>
          <a:stretch/>
        </p:blipFill>
        <p:spPr>
          <a:xfrm>
            <a:off x="893296" y="2372543"/>
            <a:ext cx="286231" cy="2862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4" t="10687" r="18595" b="25196"/>
          <a:stretch/>
        </p:blipFill>
        <p:spPr>
          <a:xfrm>
            <a:off x="901263" y="1979682"/>
            <a:ext cx="278263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21463"/>
      </p:ext>
    </p:extLst>
  </p:cSld>
  <p:clrMapOvr>
    <a:masterClrMapping/>
  </p:clrMapOvr>
</p:sld>
</file>

<file path=ppt/theme/theme1.xml><?xml version="1.0" encoding="utf-8"?>
<a:theme xmlns:a="http://schemas.openxmlformats.org/drawingml/2006/main" name="LBCHP_PPT-Template_2020.08.12">
  <a:themeElements>
    <a:clrScheme name="LCP">
      <a:dk1>
        <a:sysClr val="windowText" lastClr="000000"/>
      </a:dk1>
      <a:lt1>
        <a:sysClr val="window" lastClr="FFFFFF"/>
      </a:lt1>
      <a:dk2>
        <a:srgbClr val="333333"/>
      </a:dk2>
      <a:lt2>
        <a:srgbClr val="FFFFFF"/>
      </a:lt2>
      <a:accent1>
        <a:srgbClr val="00AFB4"/>
      </a:accent1>
      <a:accent2>
        <a:srgbClr val="333333"/>
      </a:accent2>
      <a:accent3>
        <a:srgbClr val="F067A6"/>
      </a:accent3>
      <a:accent4>
        <a:srgbClr val="543518"/>
      </a:accent4>
      <a:accent5>
        <a:srgbClr val="EE3967"/>
      </a:accent5>
      <a:accent6>
        <a:srgbClr val="808080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Year 5 Kick-Off Webinar [Read-Only]" id="{DA1D3EA9-130A-4471-AD55-49E483A389DA}" vid="{0A2B07FD-B9C6-4EA7-B848-3A1E9636EF2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D38AC8AF65FC44A5930A185282003F" ma:contentTypeVersion="2" ma:contentTypeDescription="Create a new document." ma:contentTypeScope="" ma:versionID="b08234a1740d951219c444595b528a1c">
  <xsd:schema xmlns:xsd="http://www.w3.org/2001/XMLSchema" xmlns:xs="http://www.w3.org/2001/XMLSchema" xmlns:p="http://schemas.microsoft.com/office/2006/metadata/properties" xmlns:ns2="298685dc-3108-4774-bcc7-e09e36048492" targetNamespace="http://schemas.microsoft.com/office/2006/metadata/properties" ma:root="true" ma:fieldsID="0ddc1d999cb6f725e7460b7949622b81" ns2:_="">
    <xsd:import namespace="298685dc-3108-4774-bcc7-e09e360484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8685dc-3108-4774-bcc7-e09e360484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F7B541-0ACF-4DC8-BEEF-243DB69A38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521870-2A96-45A6-8495-D941DCC78E8F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298685dc-3108-4774-bcc7-e09e3604849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53D65F5-49B3-4166-B96B-9F3B5405E8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8685dc-3108-4774-bcc7-e09e360484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Year 5 Kick-Off Webinar</Template>
  <TotalTime>2313</TotalTime>
  <Words>1362</Words>
  <Application>Microsoft Office PowerPoint</Application>
  <PresentationFormat>Widescreen</PresentationFormat>
  <Paragraphs>222</Paragraphs>
  <Slides>28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Century Gothic Paneuropean</vt:lpstr>
      <vt:lpstr>Arial</vt:lpstr>
      <vt:lpstr>Oswald</vt:lpstr>
      <vt:lpstr>Century Gothic</vt:lpstr>
      <vt:lpstr>Calibri</vt:lpstr>
      <vt:lpstr>Wingdings</vt:lpstr>
      <vt:lpstr>Century Gothic Paneuropean Bold</vt:lpstr>
      <vt:lpstr>Courier New</vt:lpstr>
      <vt:lpstr>LBCHP_PPT-Template_2020.08.12</vt:lpstr>
      <vt:lpstr>Year 5 Kick-Off Call</vt:lpstr>
      <vt:lpstr>Agenda</vt:lpstr>
      <vt:lpstr>LBCHP Team | Program Management</vt:lpstr>
      <vt:lpstr>LBCHP Team | Clinical &amp; Patient Navigation</vt:lpstr>
      <vt:lpstr>LBCHP Team | Data &amp; Catalyst120 Support</vt:lpstr>
      <vt:lpstr>LBCHP Team | Communications</vt:lpstr>
      <vt:lpstr>Introductions</vt:lpstr>
      <vt:lpstr>Year 5 Focus</vt:lpstr>
      <vt:lpstr>Year 5 Timeline</vt:lpstr>
      <vt:lpstr>Program Updates</vt:lpstr>
      <vt:lpstr>FY 26 Data Summary</vt:lpstr>
      <vt:lpstr>LBCHP Services Trends </vt:lpstr>
      <vt:lpstr>Years 1-4 Highlights</vt:lpstr>
      <vt:lpstr>PowerPoint Presentation</vt:lpstr>
      <vt:lpstr>Data Entry &amp; Patient Navigation Reminders</vt:lpstr>
      <vt:lpstr>Data Entry Reminders</vt:lpstr>
      <vt:lpstr>Navigation Reminders</vt:lpstr>
      <vt:lpstr>Online Referral Reminders</vt:lpstr>
      <vt:lpstr>Communications &amp; Outreach</vt:lpstr>
      <vt:lpstr>Marketing Milestones</vt:lpstr>
      <vt:lpstr>Tracking &amp; Getting Credit</vt:lpstr>
      <vt:lpstr>Sample Annual MM activities</vt:lpstr>
      <vt:lpstr>Due Dates</vt:lpstr>
      <vt:lpstr>Promoting LBCHP Services Digitally</vt:lpstr>
      <vt:lpstr>Business Reminders</vt:lpstr>
      <vt:lpstr>Reminders</vt:lpstr>
      <vt:lpstr>Q&amp;A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5 Kick-Off</dc:title>
  <dc:creator>Carleigh Baudoin</dc:creator>
  <cp:lastModifiedBy>Baudoin, Carleigh W.</cp:lastModifiedBy>
  <cp:revision>104</cp:revision>
  <cp:lastPrinted>2016-08-31T23:15:09Z</cp:lastPrinted>
  <dcterms:created xsi:type="dcterms:W3CDTF">2021-08-26T18:12:01Z</dcterms:created>
  <dcterms:modified xsi:type="dcterms:W3CDTF">2026-09-18T14:33:58Z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0x0101007CD38AC8AF65FC44A5930A185282003F</vt:lpwstr>
  </property>
</Properties>
</file>