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6" r:id="rId5"/>
    <p:sldId id="264" r:id="rId6"/>
    <p:sldId id="265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7" r:id="rId17"/>
    <p:sldId id="281" r:id="rId18"/>
    <p:sldId id="279" r:id="rId19"/>
    <p:sldId id="280" r:id="rId20"/>
    <p:sldId id="268" r:id="rId21"/>
    <p:sldId id="274" r:id="rId22"/>
    <p:sldId id="275" r:id="rId23"/>
    <p:sldId id="276" r:id="rId24"/>
    <p:sldId id="277" r:id="rId25"/>
    <p:sldId id="278" r:id="rId26"/>
    <p:sldId id="269" r:id="rId27"/>
    <p:sldId id="272" r:id="rId28"/>
    <p:sldId id="273" r:id="rId29"/>
    <p:sldId id="270" r:id="rId30"/>
    <p:sldId id="271" r:id="rId31"/>
  </p:sldIdLst>
  <p:sldSz cx="18288000" cy="10287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Glacial Indifference" panose="00000800000000000000" charset="0"/>
      <p:regular r:id="rId37"/>
      <p:bold r:id="rId38"/>
      <p:italic r:id="rId39"/>
    </p:embeddedFont>
    <p:embeddedFont>
      <p:font typeface="Glacial Indifference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85D75"/>
    <a:srgbClr val="9BC53D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A54DA-2FE3-4382-B0EE-D41BA3CA96C3}" v="236" dt="2025-09-11T19:45:4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 autoAdjust="0"/>
    <p:restoredTop sz="87167" autoAdjust="0"/>
  </p:normalViewPr>
  <p:slideViewPr>
    <p:cSldViewPr>
      <p:cViewPr varScale="1">
        <p:scale>
          <a:sx n="62" d="100"/>
          <a:sy n="62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eda Gonzalez-Rubio, Leiana J." userId="c48111e4-f404-4b3b-abd2-a98cead11dac" providerId="ADAL" clId="{41A3D891-8157-40BA-9ED7-CC74BFC882C6}"/>
    <pc:docChg chg="undo redo custSel addSld delSld modSld sldOrd modMainMaster addSection delSection">
      <pc:chgData name="Pineda Gonzalez-Rubio, Leiana J." userId="c48111e4-f404-4b3b-abd2-a98cead11dac" providerId="ADAL" clId="{41A3D891-8157-40BA-9ED7-CC74BFC882C6}" dt="2025-09-11T19:44:59.953" v="1393" actId="1076"/>
      <pc:docMkLst>
        <pc:docMk/>
      </pc:docMkLst>
      <pc:sldChg chg="setBg">
        <pc:chgData name="Pineda Gonzalez-Rubio, Leiana J." userId="c48111e4-f404-4b3b-abd2-a98cead11dac" providerId="ADAL" clId="{41A3D891-8157-40BA-9ED7-CC74BFC882C6}" dt="2025-09-11T18:17:24.672" v="449"/>
        <pc:sldMkLst>
          <pc:docMk/>
          <pc:sldMk cId="3032705057" sldId="256"/>
        </pc:sldMkLst>
      </pc:sldChg>
      <pc:sldChg chg="modSp mod">
        <pc:chgData name="Pineda Gonzalez-Rubio, Leiana J." userId="c48111e4-f404-4b3b-abd2-a98cead11dac" providerId="ADAL" clId="{41A3D891-8157-40BA-9ED7-CC74BFC882C6}" dt="2025-09-11T18:17:52.090" v="451" actId="255"/>
        <pc:sldMkLst>
          <pc:docMk/>
          <pc:sldMk cId="1493778939" sldId="257"/>
        </pc:sldMkLst>
        <pc:spChg chg="mod">
          <ac:chgData name="Pineda Gonzalez-Rubio, Leiana J." userId="c48111e4-f404-4b3b-abd2-a98cead11dac" providerId="ADAL" clId="{41A3D891-8157-40BA-9ED7-CC74BFC882C6}" dt="2025-09-11T18:17:52.090" v="451" actId="255"/>
          <ac:spMkLst>
            <pc:docMk/>
            <pc:sldMk cId="1493778939" sldId="257"/>
            <ac:spMk id="2" creationId="{C765E23A-233F-9B1A-22A5-E473AF18E544}"/>
          </ac:spMkLst>
        </pc:spChg>
        <pc:spChg chg="mod">
          <ac:chgData name="Pineda Gonzalez-Rubio, Leiana J." userId="c48111e4-f404-4b3b-abd2-a98cead11dac" providerId="ADAL" clId="{41A3D891-8157-40BA-9ED7-CC74BFC882C6}" dt="2025-09-11T17:03:06.302" v="19" actId="11"/>
          <ac:spMkLst>
            <pc:docMk/>
            <pc:sldMk cId="1493778939" sldId="257"/>
            <ac:spMk id="3" creationId="{3B8C2D23-C77D-3ACB-8B1A-9DA250B9F3D0}"/>
          </ac:spMkLst>
        </pc:spChg>
      </pc:sldChg>
      <pc:sldChg chg="modSp mod setBg">
        <pc:chgData name="Pineda Gonzalez-Rubio, Leiana J." userId="c48111e4-f404-4b3b-abd2-a98cead11dac" providerId="ADAL" clId="{41A3D891-8157-40BA-9ED7-CC74BFC882C6}" dt="2025-09-11T18:17:58.234" v="452" actId="1076"/>
        <pc:sldMkLst>
          <pc:docMk/>
          <pc:sldMk cId="2980038583" sldId="258"/>
        </pc:sldMkLst>
        <pc:spChg chg="mod">
          <ac:chgData name="Pineda Gonzalez-Rubio, Leiana J." userId="c48111e4-f404-4b3b-abd2-a98cead11dac" providerId="ADAL" clId="{41A3D891-8157-40BA-9ED7-CC74BFC882C6}" dt="2025-09-11T18:17:58.234" v="452" actId="1076"/>
          <ac:spMkLst>
            <pc:docMk/>
            <pc:sldMk cId="2980038583" sldId="258"/>
            <ac:spMk id="2" creationId="{293CD148-2233-FBBC-1775-512467EFAF1B}"/>
          </ac:spMkLst>
        </pc:spChg>
        <pc:spChg chg="mod">
          <ac:chgData name="Pineda Gonzalez-Rubio, Leiana J." userId="c48111e4-f404-4b3b-abd2-a98cead11dac" providerId="ADAL" clId="{41A3D891-8157-40BA-9ED7-CC74BFC882C6}" dt="2025-09-11T17:12:09.942" v="148" actId="207"/>
          <ac:spMkLst>
            <pc:docMk/>
            <pc:sldMk cId="2980038583" sldId="258"/>
            <ac:spMk id="3" creationId="{D8D7CF0C-7EE0-E0CB-6BAA-3888F2122656}"/>
          </ac:spMkLst>
        </pc:spChg>
      </pc:sldChg>
      <pc:sldChg chg="del">
        <pc:chgData name="Pineda Gonzalez-Rubio, Leiana J." userId="c48111e4-f404-4b3b-abd2-a98cead11dac" providerId="ADAL" clId="{41A3D891-8157-40BA-9ED7-CC74BFC882C6}" dt="2025-09-11T17:12:19.644" v="149" actId="47"/>
        <pc:sldMkLst>
          <pc:docMk/>
          <pc:sldMk cId="3441513657" sldId="259"/>
        </pc:sldMkLst>
      </pc:sldChg>
      <pc:sldChg chg="del">
        <pc:chgData name="Pineda Gonzalez-Rubio, Leiana J." userId="c48111e4-f404-4b3b-abd2-a98cead11dac" providerId="ADAL" clId="{41A3D891-8157-40BA-9ED7-CC74BFC882C6}" dt="2025-09-11T17:12:27.921" v="150" actId="47"/>
        <pc:sldMkLst>
          <pc:docMk/>
          <pc:sldMk cId="3125370570" sldId="260"/>
        </pc:sldMkLst>
      </pc:sldChg>
      <pc:sldChg chg="addSp delSp modSp del mod">
        <pc:chgData name="Pineda Gonzalez-Rubio, Leiana J." userId="c48111e4-f404-4b3b-abd2-a98cead11dac" providerId="ADAL" clId="{41A3D891-8157-40BA-9ED7-CC74BFC882C6}" dt="2025-09-11T18:14:02.146" v="420" actId="47"/>
        <pc:sldMkLst>
          <pc:docMk/>
          <pc:sldMk cId="1852664679" sldId="261"/>
        </pc:sldMkLst>
        <pc:spChg chg="mod">
          <ac:chgData name="Pineda Gonzalez-Rubio, Leiana J." userId="c48111e4-f404-4b3b-abd2-a98cead11dac" providerId="ADAL" clId="{41A3D891-8157-40BA-9ED7-CC74BFC882C6}" dt="2025-09-11T17:23:38.316" v="283" actId="1076"/>
          <ac:spMkLst>
            <pc:docMk/>
            <pc:sldMk cId="1852664679" sldId="261"/>
            <ac:spMk id="2" creationId="{AFF672FD-DC01-030D-E3BB-612323DC8468}"/>
          </ac:spMkLst>
        </pc:spChg>
        <pc:spChg chg="del">
          <ac:chgData name="Pineda Gonzalez-Rubio, Leiana J." userId="c48111e4-f404-4b3b-abd2-a98cead11dac" providerId="ADAL" clId="{41A3D891-8157-40BA-9ED7-CC74BFC882C6}" dt="2025-09-11T17:12:56.477" v="173" actId="478"/>
          <ac:spMkLst>
            <pc:docMk/>
            <pc:sldMk cId="1852664679" sldId="261"/>
            <ac:spMk id="3" creationId="{CF1F20A4-D0E8-14D8-005B-E7CB9CCFFA32}"/>
          </ac:spMkLst>
        </pc:spChg>
        <pc:spChg chg="del">
          <ac:chgData name="Pineda Gonzalez-Rubio, Leiana J." userId="c48111e4-f404-4b3b-abd2-a98cead11dac" providerId="ADAL" clId="{41A3D891-8157-40BA-9ED7-CC74BFC882C6}" dt="2025-09-11T17:12:57.205" v="174" actId="478"/>
          <ac:spMkLst>
            <pc:docMk/>
            <pc:sldMk cId="1852664679" sldId="261"/>
            <ac:spMk id="4" creationId="{FD7E6D41-3007-853E-EADA-E24C1745F9DC}"/>
          </ac:spMkLst>
        </pc:spChg>
        <pc:spChg chg="add del mod">
          <ac:chgData name="Pineda Gonzalez-Rubio, Leiana J." userId="c48111e4-f404-4b3b-abd2-a98cead11dac" providerId="ADAL" clId="{41A3D891-8157-40BA-9ED7-CC74BFC882C6}" dt="2025-09-11T17:16:31.312" v="198" actId="478"/>
          <ac:spMkLst>
            <pc:docMk/>
            <pc:sldMk cId="1852664679" sldId="261"/>
            <ac:spMk id="7" creationId="{BDB7197F-B16D-04DD-5A49-DA894E3DCD86}"/>
          </ac:spMkLst>
        </pc:spChg>
        <pc:spChg chg="add del mod">
          <ac:chgData name="Pineda Gonzalez-Rubio, Leiana J." userId="c48111e4-f404-4b3b-abd2-a98cead11dac" providerId="ADAL" clId="{41A3D891-8157-40BA-9ED7-CC74BFC882C6}" dt="2025-09-11T17:16:32.540" v="199" actId="478"/>
          <ac:spMkLst>
            <pc:docMk/>
            <pc:sldMk cId="1852664679" sldId="261"/>
            <ac:spMk id="9" creationId="{85B44D75-1BEA-51D5-E87E-E42862953CC7}"/>
          </ac:spMkLst>
        </pc:spChg>
        <pc:spChg chg="add del mod">
          <ac:chgData name="Pineda Gonzalez-Rubio, Leiana J." userId="c48111e4-f404-4b3b-abd2-a98cead11dac" providerId="ADAL" clId="{41A3D891-8157-40BA-9ED7-CC74BFC882C6}" dt="2025-09-11T17:16:32.540" v="199" actId="478"/>
          <ac:spMkLst>
            <pc:docMk/>
            <pc:sldMk cId="1852664679" sldId="261"/>
            <ac:spMk id="10" creationId="{8B215F5F-B60C-DA90-F077-7158A8B481E3}"/>
          </ac:spMkLst>
        </pc:spChg>
        <pc:spChg chg="add mod ord">
          <ac:chgData name="Pineda Gonzalez-Rubio, Leiana J." userId="c48111e4-f404-4b3b-abd2-a98cead11dac" providerId="ADAL" clId="{41A3D891-8157-40BA-9ED7-CC74BFC882C6}" dt="2025-09-11T17:23:18.598" v="282" actId="1076"/>
          <ac:spMkLst>
            <pc:docMk/>
            <pc:sldMk cId="1852664679" sldId="261"/>
            <ac:spMk id="11" creationId="{212E46E7-6630-ADCA-9B74-7821765BF6C4}"/>
          </ac:spMkLst>
        </pc:spChg>
        <pc:spChg chg="mod">
          <ac:chgData name="Pineda Gonzalez-Rubio, Leiana J." userId="c48111e4-f404-4b3b-abd2-a98cead11dac" providerId="ADAL" clId="{41A3D891-8157-40BA-9ED7-CC74BFC882C6}" dt="2025-09-11T17:18:00.448" v="201"/>
          <ac:spMkLst>
            <pc:docMk/>
            <pc:sldMk cId="1852664679" sldId="261"/>
            <ac:spMk id="16" creationId="{E4BD08CE-F77B-F948-FEDC-45EF1B2FD221}"/>
          </ac:spMkLst>
        </pc:spChg>
        <pc:spChg chg="mod">
          <ac:chgData name="Pineda Gonzalez-Rubio, Leiana J." userId="c48111e4-f404-4b3b-abd2-a98cead11dac" providerId="ADAL" clId="{41A3D891-8157-40BA-9ED7-CC74BFC882C6}" dt="2025-09-11T17:18:00.448" v="201"/>
          <ac:spMkLst>
            <pc:docMk/>
            <pc:sldMk cId="1852664679" sldId="261"/>
            <ac:spMk id="18" creationId="{44C2F2B2-8F4C-2E26-56BA-D3373F0935AA}"/>
          </ac:spMkLst>
        </pc:spChg>
        <pc:spChg chg="mod">
          <ac:chgData name="Pineda Gonzalez-Rubio, Leiana J." userId="c48111e4-f404-4b3b-abd2-a98cead11dac" providerId="ADAL" clId="{41A3D891-8157-40BA-9ED7-CC74BFC882C6}" dt="2025-09-11T17:18:00.448" v="201"/>
          <ac:spMkLst>
            <pc:docMk/>
            <pc:sldMk cId="1852664679" sldId="261"/>
            <ac:spMk id="19" creationId="{90842022-6F4C-FECC-00AF-93F7ECA72627}"/>
          </ac:spMkLst>
        </pc:spChg>
        <pc:spChg chg="mod">
          <ac:chgData name="Pineda Gonzalez-Rubio, Leiana J." userId="c48111e4-f404-4b3b-abd2-a98cead11dac" providerId="ADAL" clId="{41A3D891-8157-40BA-9ED7-CC74BFC882C6}" dt="2025-09-11T17:18:29.223" v="212"/>
          <ac:spMkLst>
            <pc:docMk/>
            <pc:sldMk cId="1852664679" sldId="261"/>
            <ac:spMk id="22" creationId="{CF7E0C9F-7827-B924-1219-A8807CFF2ABF}"/>
          </ac:spMkLst>
        </pc:spChg>
        <pc:spChg chg="mod">
          <ac:chgData name="Pineda Gonzalez-Rubio, Leiana J." userId="c48111e4-f404-4b3b-abd2-a98cead11dac" providerId="ADAL" clId="{41A3D891-8157-40BA-9ED7-CC74BFC882C6}" dt="2025-09-11T17:18:29.223" v="212"/>
          <ac:spMkLst>
            <pc:docMk/>
            <pc:sldMk cId="1852664679" sldId="261"/>
            <ac:spMk id="24" creationId="{8F416EFE-ACEB-BA24-EC5E-9C5A2F05C9B6}"/>
          </ac:spMkLst>
        </pc:spChg>
        <pc:spChg chg="mod">
          <ac:chgData name="Pineda Gonzalez-Rubio, Leiana J." userId="c48111e4-f404-4b3b-abd2-a98cead11dac" providerId="ADAL" clId="{41A3D891-8157-40BA-9ED7-CC74BFC882C6}" dt="2025-09-11T17:18:29.223" v="212"/>
          <ac:spMkLst>
            <pc:docMk/>
            <pc:sldMk cId="1852664679" sldId="261"/>
            <ac:spMk id="25" creationId="{77373DD9-A02C-2DD9-DFB2-E924A9FF2979}"/>
          </ac:spMkLst>
        </pc:spChg>
        <pc:spChg chg="add mod ord">
          <ac:chgData name="Pineda Gonzalez-Rubio, Leiana J." userId="c48111e4-f404-4b3b-abd2-a98cead11dac" providerId="ADAL" clId="{41A3D891-8157-40BA-9ED7-CC74BFC882C6}" dt="2025-09-11T17:23:10.833" v="281" actId="14100"/>
          <ac:spMkLst>
            <pc:docMk/>
            <pc:sldMk cId="1852664679" sldId="261"/>
            <ac:spMk id="26" creationId="{D06E5EBA-81EC-BA9E-E5F4-AD7DDD503C52}"/>
          </ac:spMkLst>
        </pc:spChg>
        <pc:grpChg chg="add mod">
          <ac:chgData name="Pineda Gonzalez-Rubio, Leiana J." userId="c48111e4-f404-4b3b-abd2-a98cead11dac" providerId="ADAL" clId="{41A3D891-8157-40BA-9ED7-CC74BFC882C6}" dt="2025-09-11T17:18:27.106" v="211" actId="14100"/>
          <ac:grpSpMkLst>
            <pc:docMk/>
            <pc:sldMk cId="1852664679" sldId="261"/>
            <ac:grpSpMk id="14" creationId="{34C1E490-23E1-F05A-F53D-A06F718215F7}"/>
          </ac:grpSpMkLst>
        </pc:grpChg>
        <pc:grpChg chg="add mod">
          <ac:chgData name="Pineda Gonzalez-Rubio, Leiana J." userId="c48111e4-f404-4b3b-abd2-a98cead11dac" providerId="ADAL" clId="{41A3D891-8157-40BA-9ED7-CC74BFC882C6}" dt="2025-09-11T17:23:18.598" v="282" actId="1076"/>
          <ac:grpSpMkLst>
            <pc:docMk/>
            <pc:sldMk cId="1852664679" sldId="261"/>
            <ac:grpSpMk id="20" creationId="{EDC95071-18C1-82B0-CD67-DB330FB07A3F}"/>
          </ac:grpSpMkLst>
        </pc:grpChg>
        <pc:graphicFrameChg chg="add del mod">
          <ac:chgData name="Pineda Gonzalez-Rubio, Leiana J." userId="c48111e4-f404-4b3b-abd2-a98cead11dac" providerId="ADAL" clId="{41A3D891-8157-40BA-9ED7-CC74BFC882C6}" dt="2025-09-11T17:13:14.676" v="180" actId="478"/>
          <ac:graphicFrameMkLst>
            <pc:docMk/>
            <pc:sldMk cId="1852664679" sldId="261"/>
            <ac:graphicFrameMk id="5" creationId="{4B9D0AA9-E87A-4738-FBC3-17D178F1F95C}"/>
          </ac:graphicFrameMkLst>
        </pc:graphicFrameChg>
        <pc:graphicFrameChg chg="add del mod">
          <ac:chgData name="Pineda Gonzalez-Rubio, Leiana J." userId="c48111e4-f404-4b3b-abd2-a98cead11dac" providerId="ADAL" clId="{41A3D891-8157-40BA-9ED7-CC74BFC882C6}" dt="2025-09-11T17:16:31.312" v="198" actId="478"/>
          <ac:graphicFrameMkLst>
            <pc:docMk/>
            <pc:sldMk cId="1852664679" sldId="261"/>
            <ac:graphicFrameMk id="6" creationId="{55D281C1-71FE-C6A9-3801-F9294B0B7D29}"/>
          </ac:graphicFrameMkLst>
        </pc:graphicFrameChg>
        <pc:graphicFrameChg chg="mod">
          <ac:chgData name="Pineda Gonzalez-Rubio, Leiana J." userId="c48111e4-f404-4b3b-abd2-a98cead11dac" providerId="ADAL" clId="{41A3D891-8157-40BA-9ED7-CC74BFC882C6}" dt="2025-09-11T17:18:24.486" v="210" actId="1076"/>
          <ac:graphicFrameMkLst>
            <pc:docMk/>
            <pc:sldMk cId="1852664679" sldId="261"/>
            <ac:graphicFrameMk id="15" creationId="{A76D0243-A2F6-BCAC-5559-67A661EF19F2}"/>
          </ac:graphicFrameMkLst>
        </pc:graphicFrameChg>
        <pc:graphicFrameChg chg="mod">
          <ac:chgData name="Pineda Gonzalez-Rubio, Leiana J." userId="c48111e4-f404-4b3b-abd2-a98cead11dac" providerId="ADAL" clId="{41A3D891-8157-40BA-9ED7-CC74BFC882C6}" dt="2025-09-11T17:22:27.226" v="269" actId="1076"/>
          <ac:graphicFrameMkLst>
            <pc:docMk/>
            <pc:sldMk cId="1852664679" sldId="261"/>
            <ac:graphicFrameMk id="21" creationId="{95B127CE-4A05-D084-B894-E9E538AFFA7C}"/>
          </ac:graphicFrameMkLst>
        </pc:graphicFrameChg>
        <pc:cxnChg chg="add del mod">
          <ac:chgData name="Pineda Gonzalez-Rubio, Leiana J." userId="c48111e4-f404-4b3b-abd2-a98cead11dac" providerId="ADAL" clId="{41A3D891-8157-40BA-9ED7-CC74BFC882C6}" dt="2025-09-11T17:16:33.623" v="200" actId="478"/>
          <ac:cxnSpMkLst>
            <pc:docMk/>
            <pc:sldMk cId="1852664679" sldId="261"/>
            <ac:cxnSpMk id="8" creationId="{E8591FB4-2235-69DF-7ADB-2B9C8F07E65F}"/>
          </ac:cxnSpMkLst>
        </pc:cxnChg>
        <pc:cxnChg chg="mod">
          <ac:chgData name="Pineda Gonzalez-Rubio, Leiana J." userId="c48111e4-f404-4b3b-abd2-a98cead11dac" providerId="ADAL" clId="{41A3D891-8157-40BA-9ED7-CC74BFC882C6}" dt="2025-09-11T17:18:00.448" v="201"/>
          <ac:cxnSpMkLst>
            <pc:docMk/>
            <pc:sldMk cId="1852664679" sldId="261"/>
            <ac:cxnSpMk id="17" creationId="{4D85D8F4-50E3-83C5-93A1-6585CEFA23DD}"/>
          </ac:cxnSpMkLst>
        </pc:cxnChg>
        <pc:cxnChg chg="mod">
          <ac:chgData name="Pineda Gonzalez-Rubio, Leiana J." userId="c48111e4-f404-4b3b-abd2-a98cead11dac" providerId="ADAL" clId="{41A3D891-8157-40BA-9ED7-CC74BFC882C6}" dt="2025-09-11T17:18:29.223" v="212"/>
          <ac:cxnSpMkLst>
            <pc:docMk/>
            <pc:sldMk cId="1852664679" sldId="261"/>
            <ac:cxnSpMk id="23" creationId="{46C47245-FF43-7A2B-CED8-FC6427F037C0}"/>
          </ac:cxnSpMkLst>
        </pc:cxnChg>
      </pc:sldChg>
      <pc:sldChg chg="del">
        <pc:chgData name="Pineda Gonzalez-Rubio, Leiana J." userId="c48111e4-f404-4b3b-abd2-a98cead11dac" providerId="ADAL" clId="{41A3D891-8157-40BA-9ED7-CC74BFC882C6}" dt="2025-09-11T18:16:20.864" v="440" actId="47"/>
        <pc:sldMkLst>
          <pc:docMk/>
          <pc:sldMk cId="786812709" sldId="262"/>
        </pc:sldMkLst>
      </pc:sldChg>
      <pc:sldChg chg="del">
        <pc:chgData name="Pineda Gonzalez-Rubio, Leiana J." userId="c48111e4-f404-4b3b-abd2-a98cead11dac" providerId="ADAL" clId="{41A3D891-8157-40BA-9ED7-CC74BFC882C6}" dt="2025-09-11T18:16:20.152" v="439" actId="47"/>
        <pc:sldMkLst>
          <pc:docMk/>
          <pc:sldMk cId="1447128451" sldId="263"/>
        </pc:sldMkLst>
      </pc:sldChg>
      <pc:sldChg chg="new del">
        <pc:chgData name="Pineda Gonzalez-Rubio, Leiana J." userId="c48111e4-f404-4b3b-abd2-a98cead11dac" providerId="ADAL" clId="{41A3D891-8157-40BA-9ED7-CC74BFC882C6}" dt="2025-09-11T17:20:14.625" v="233" actId="47"/>
        <pc:sldMkLst>
          <pc:docMk/>
          <pc:sldMk cId="439484888" sldId="264"/>
        </pc:sldMkLst>
      </pc:sldChg>
      <pc:sldChg chg="addSp modSp new mod setBg">
        <pc:chgData name="Pineda Gonzalez-Rubio, Leiana J." userId="c48111e4-f404-4b3b-abd2-a98cead11dac" providerId="ADAL" clId="{41A3D891-8157-40BA-9ED7-CC74BFC882C6}" dt="2025-09-11T18:18:10.603" v="453" actId="1076"/>
        <pc:sldMkLst>
          <pc:docMk/>
          <pc:sldMk cId="2249983461" sldId="264"/>
        </pc:sldMkLst>
        <pc:spChg chg="mod">
          <ac:chgData name="Pineda Gonzalez-Rubio, Leiana J." userId="c48111e4-f404-4b3b-abd2-a98cead11dac" providerId="ADAL" clId="{41A3D891-8157-40BA-9ED7-CC74BFC882C6}" dt="2025-09-11T18:18:10.603" v="453" actId="1076"/>
          <ac:spMkLst>
            <pc:docMk/>
            <pc:sldMk cId="2249983461" sldId="264"/>
            <ac:spMk id="2" creationId="{4EF4C763-6173-DC0A-CA30-0E4CDD1C0346}"/>
          </ac:spMkLst>
        </pc:spChg>
        <pc:spChg chg="mod">
          <ac:chgData name="Pineda Gonzalez-Rubio, Leiana J." userId="c48111e4-f404-4b3b-abd2-a98cead11dac" providerId="ADAL" clId="{41A3D891-8157-40BA-9ED7-CC74BFC882C6}" dt="2025-09-11T17:26:48.857" v="329" actId="27636"/>
          <ac:spMkLst>
            <pc:docMk/>
            <pc:sldMk cId="2249983461" sldId="264"/>
            <ac:spMk id="3" creationId="{7FF5759F-4825-5C0D-C510-AC418AC3F5FC}"/>
          </ac:spMkLst>
        </pc:spChg>
        <pc:picChg chg="add mod">
          <ac:chgData name="Pineda Gonzalez-Rubio, Leiana J." userId="c48111e4-f404-4b3b-abd2-a98cead11dac" providerId="ADAL" clId="{41A3D891-8157-40BA-9ED7-CC74BFC882C6}" dt="2025-09-11T17:26:54.751" v="330" actId="1076"/>
          <ac:picMkLst>
            <pc:docMk/>
            <pc:sldMk cId="2249983461" sldId="264"/>
            <ac:picMk id="4" creationId="{CE8E0CB6-EC62-821D-57CD-7932143CD9BC}"/>
          </ac:picMkLst>
        </pc:picChg>
        <pc:picChg chg="add mod">
          <ac:chgData name="Pineda Gonzalez-Rubio, Leiana J." userId="c48111e4-f404-4b3b-abd2-a98cead11dac" providerId="ADAL" clId="{41A3D891-8157-40BA-9ED7-CC74BFC882C6}" dt="2025-09-11T17:26:54.751" v="330" actId="1076"/>
          <ac:picMkLst>
            <pc:docMk/>
            <pc:sldMk cId="2249983461" sldId="264"/>
            <ac:picMk id="5" creationId="{D0D98DF1-ECC9-173E-427C-09EE82ED121B}"/>
          </ac:picMkLst>
        </pc:picChg>
      </pc:sldChg>
      <pc:sldChg chg="new del">
        <pc:chgData name="Pineda Gonzalez-Rubio, Leiana J." userId="c48111e4-f404-4b3b-abd2-a98cead11dac" providerId="ADAL" clId="{41A3D891-8157-40BA-9ED7-CC74BFC882C6}" dt="2025-09-11T17:24:05.400" v="285" actId="47"/>
        <pc:sldMkLst>
          <pc:docMk/>
          <pc:sldMk cId="3985806895" sldId="264"/>
        </pc:sldMkLst>
      </pc:sldChg>
      <pc:sldChg chg="new del">
        <pc:chgData name="Pineda Gonzalez-Rubio, Leiana J." userId="c48111e4-f404-4b3b-abd2-a98cead11dac" providerId="ADAL" clId="{41A3D891-8157-40BA-9ED7-CC74BFC882C6}" dt="2025-09-11T17:27:16.543" v="332" actId="47"/>
        <pc:sldMkLst>
          <pc:docMk/>
          <pc:sldMk cId="5094766" sldId="265"/>
        </pc:sldMkLst>
      </pc:sldChg>
      <pc:sldChg chg="delSp modSp new mod ord">
        <pc:chgData name="Pineda Gonzalez-Rubio, Leiana J." userId="c48111e4-f404-4b3b-abd2-a98cead11dac" providerId="ADAL" clId="{41A3D891-8157-40BA-9ED7-CC74BFC882C6}" dt="2025-09-11T17:28:03.333" v="395" actId="255"/>
        <pc:sldMkLst>
          <pc:docMk/>
          <pc:sldMk cId="142681469" sldId="265"/>
        </pc:sldMkLst>
        <pc:spChg chg="mod">
          <ac:chgData name="Pineda Gonzalez-Rubio, Leiana J." userId="c48111e4-f404-4b3b-abd2-a98cead11dac" providerId="ADAL" clId="{41A3D891-8157-40BA-9ED7-CC74BFC882C6}" dt="2025-09-11T17:28:03.333" v="395" actId="255"/>
          <ac:spMkLst>
            <pc:docMk/>
            <pc:sldMk cId="142681469" sldId="265"/>
            <ac:spMk id="2" creationId="{CBA08361-FEA1-9BBB-D007-522B2677D291}"/>
          </ac:spMkLst>
        </pc:spChg>
        <pc:spChg chg="del">
          <ac:chgData name="Pineda Gonzalez-Rubio, Leiana J." userId="c48111e4-f404-4b3b-abd2-a98cead11dac" providerId="ADAL" clId="{41A3D891-8157-40BA-9ED7-CC74BFC882C6}" dt="2025-09-11T17:27:28.161" v="336" actId="478"/>
          <ac:spMkLst>
            <pc:docMk/>
            <pc:sldMk cId="142681469" sldId="265"/>
            <ac:spMk id="3" creationId="{A4AB30E6-EE49-C484-3A40-8811FAF37CDE}"/>
          </ac:spMkLst>
        </pc:spChg>
        <pc:spChg chg="del">
          <ac:chgData name="Pineda Gonzalez-Rubio, Leiana J." userId="c48111e4-f404-4b3b-abd2-a98cead11dac" providerId="ADAL" clId="{41A3D891-8157-40BA-9ED7-CC74BFC882C6}" dt="2025-09-11T17:27:29.229" v="337" actId="478"/>
          <ac:spMkLst>
            <pc:docMk/>
            <pc:sldMk cId="142681469" sldId="265"/>
            <ac:spMk id="4" creationId="{7AB80585-AE35-DEEF-AF77-0E04ECD48F2B}"/>
          </ac:spMkLst>
        </pc:spChg>
      </pc:sldChg>
      <pc:sldChg chg="addSp modSp new mod setBg">
        <pc:chgData name="Pineda Gonzalez-Rubio, Leiana J." userId="c48111e4-f404-4b3b-abd2-a98cead11dac" providerId="ADAL" clId="{41A3D891-8157-40BA-9ED7-CC74BFC882C6}" dt="2025-09-11T19:10:00.583" v="974" actId="207"/>
        <pc:sldMkLst>
          <pc:docMk/>
          <pc:sldMk cId="1085971577" sldId="266"/>
        </pc:sldMkLst>
        <pc:spChg chg="mod">
          <ac:chgData name="Pineda Gonzalez-Rubio, Leiana J." userId="c48111e4-f404-4b3b-abd2-a98cead11dac" providerId="ADAL" clId="{41A3D891-8157-40BA-9ED7-CC74BFC882C6}" dt="2025-09-11T19:10:00.583" v="974" actId="207"/>
          <ac:spMkLst>
            <pc:docMk/>
            <pc:sldMk cId="1085971577" sldId="266"/>
            <ac:spMk id="2" creationId="{05F7487F-99B0-75F9-B5FE-9B8B22F34EDC}"/>
          </ac:spMkLst>
        </pc:spChg>
        <pc:spChg chg="mod">
          <ac:chgData name="Pineda Gonzalez-Rubio, Leiana J." userId="c48111e4-f404-4b3b-abd2-a98cead11dac" providerId="ADAL" clId="{41A3D891-8157-40BA-9ED7-CC74BFC882C6}" dt="2025-09-11T18:13:58.468" v="419"/>
          <ac:spMkLst>
            <pc:docMk/>
            <pc:sldMk cId="1085971577" sldId="266"/>
            <ac:spMk id="5" creationId="{11DCCB4A-F5DC-A9D2-CC0F-F1714AF3CE0F}"/>
          </ac:spMkLst>
        </pc:spChg>
        <pc:spChg chg="mod">
          <ac:chgData name="Pineda Gonzalez-Rubio, Leiana J." userId="c48111e4-f404-4b3b-abd2-a98cead11dac" providerId="ADAL" clId="{41A3D891-8157-40BA-9ED7-CC74BFC882C6}" dt="2025-09-11T18:13:58.468" v="419"/>
          <ac:spMkLst>
            <pc:docMk/>
            <pc:sldMk cId="1085971577" sldId="266"/>
            <ac:spMk id="7" creationId="{E2A1DE48-43A8-7320-EBCE-027466246FAF}"/>
          </ac:spMkLst>
        </pc:spChg>
        <pc:spChg chg="mod">
          <ac:chgData name="Pineda Gonzalez-Rubio, Leiana J." userId="c48111e4-f404-4b3b-abd2-a98cead11dac" providerId="ADAL" clId="{41A3D891-8157-40BA-9ED7-CC74BFC882C6}" dt="2025-09-11T18:13:58.468" v="419"/>
          <ac:spMkLst>
            <pc:docMk/>
            <pc:sldMk cId="1085971577" sldId="266"/>
            <ac:spMk id="8" creationId="{9EAF66AF-7D2A-32BD-EB46-742750BE731A}"/>
          </ac:spMkLst>
        </pc:spChg>
        <pc:grpChg chg="add mod">
          <ac:chgData name="Pineda Gonzalez-Rubio, Leiana J." userId="c48111e4-f404-4b3b-abd2-a98cead11dac" providerId="ADAL" clId="{41A3D891-8157-40BA-9ED7-CC74BFC882C6}" dt="2025-09-11T18:13:58.468" v="419"/>
          <ac:grpSpMkLst>
            <pc:docMk/>
            <pc:sldMk cId="1085971577" sldId="266"/>
            <ac:grpSpMk id="3" creationId="{3B1A6ED2-7914-3ED2-5613-E1A2BE2554B6}"/>
          </ac:grpSpMkLst>
        </pc:grpChg>
        <pc:graphicFrameChg chg="mod">
          <ac:chgData name="Pineda Gonzalez-Rubio, Leiana J." userId="c48111e4-f404-4b3b-abd2-a98cead11dac" providerId="ADAL" clId="{41A3D891-8157-40BA-9ED7-CC74BFC882C6}" dt="2025-09-11T18:13:58.468" v="419"/>
          <ac:graphicFrameMkLst>
            <pc:docMk/>
            <pc:sldMk cId="1085971577" sldId="266"/>
            <ac:graphicFrameMk id="4" creationId="{200EFC72-2B30-8CC7-33A2-332EE1D9097E}"/>
          </ac:graphicFrameMkLst>
        </pc:graphicFrameChg>
        <pc:cxnChg chg="mod">
          <ac:chgData name="Pineda Gonzalez-Rubio, Leiana J." userId="c48111e4-f404-4b3b-abd2-a98cead11dac" providerId="ADAL" clId="{41A3D891-8157-40BA-9ED7-CC74BFC882C6}" dt="2025-09-11T18:13:58.468" v="419"/>
          <ac:cxnSpMkLst>
            <pc:docMk/>
            <pc:sldMk cId="1085971577" sldId="266"/>
            <ac:cxnSpMk id="6" creationId="{C760142C-2DC9-0BF4-1879-42F2813C7D3B}"/>
          </ac:cxnSpMkLst>
        </pc:cxnChg>
      </pc:sldChg>
      <pc:sldChg chg="new del">
        <pc:chgData name="Pineda Gonzalez-Rubio, Leiana J." userId="c48111e4-f404-4b3b-abd2-a98cead11dac" providerId="ADAL" clId="{41A3D891-8157-40BA-9ED7-CC74BFC882C6}" dt="2025-09-11T18:14:23.941" v="422" actId="680"/>
        <pc:sldMkLst>
          <pc:docMk/>
          <pc:sldMk cId="2935175972" sldId="267"/>
        </pc:sldMkLst>
      </pc:sldChg>
      <pc:sldChg chg="modSp add mod">
        <pc:chgData name="Pineda Gonzalez-Rubio, Leiana J." userId="c48111e4-f404-4b3b-abd2-a98cead11dac" providerId="ADAL" clId="{41A3D891-8157-40BA-9ED7-CC74BFC882C6}" dt="2025-09-11T18:15:05.791" v="429" actId="12789"/>
        <pc:sldMkLst>
          <pc:docMk/>
          <pc:sldMk cId="3918541109" sldId="267"/>
        </pc:sldMkLst>
        <pc:spChg chg="mod">
          <ac:chgData name="Pineda Gonzalez-Rubio, Leiana J." userId="c48111e4-f404-4b3b-abd2-a98cead11dac" providerId="ADAL" clId="{41A3D891-8157-40BA-9ED7-CC74BFC882C6}" dt="2025-09-11T18:15:05.791" v="429" actId="12789"/>
          <ac:spMkLst>
            <pc:docMk/>
            <pc:sldMk cId="3918541109" sldId="267"/>
            <ac:spMk id="2" creationId="{B12F63E1-017F-188B-9ED9-D0D3DDFB686E}"/>
          </ac:spMkLst>
        </pc:spChg>
      </pc:sldChg>
      <pc:sldChg chg="modSp add mod">
        <pc:chgData name="Pineda Gonzalez-Rubio, Leiana J." userId="c48111e4-f404-4b3b-abd2-a98cead11dac" providerId="ADAL" clId="{41A3D891-8157-40BA-9ED7-CC74BFC882C6}" dt="2025-09-11T18:15:58.795" v="438" actId="12789"/>
        <pc:sldMkLst>
          <pc:docMk/>
          <pc:sldMk cId="2032772259" sldId="268"/>
        </pc:sldMkLst>
        <pc:spChg chg="mod">
          <ac:chgData name="Pineda Gonzalez-Rubio, Leiana J." userId="c48111e4-f404-4b3b-abd2-a98cead11dac" providerId="ADAL" clId="{41A3D891-8157-40BA-9ED7-CC74BFC882C6}" dt="2025-09-11T18:15:58.795" v="438" actId="12789"/>
          <ac:spMkLst>
            <pc:docMk/>
            <pc:sldMk cId="2032772259" sldId="268"/>
            <ac:spMk id="2" creationId="{9FADED29-F3AF-7465-99DD-E8B8AFDCA129}"/>
          </ac:spMkLst>
        </pc:spChg>
      </pc:sldChg>
      <pc:sldChg chg="modSp add mod">
        <pc:chgData name="Pineda Gonzalez-Rubio, Leiana J." userId="c48111e4-f404-4b3b-abd2-a98cead11dac" providerId="ADAL" clId="{41A3D891-8157-40BA-9ED7-CC74BFC882C6}" dt="2025-09-11T18:18:35.642" v="480" actId="12788"/>
        <pc:sldMkLst>
          <pc:docMk/>
          <pc:sldMk cId="3222582490" sldId="269"/>
        </pc:sldMkLst>
        <pc:spChg chg="mod">
          <ac:chgData name="Pineda Gonzalez-Rubio, Leiana J." userId="c48111e4-f404-4b3b-abd2-a98cead11dac" providerId="ADAL" clId="{41A3D891-8157-40BA-9ED7-CC74BFC882C6}" dt="2025-09-11T18:18:35.642" v="480" actId="12788"/>
          <ac:spMkLst>
            <pc:docMk/>
            <pc:sldMk cId="3222582490" sldId="269"/>
            <ac:spMk id="2" creationId="{53923C1E-39B1-4412-0853-A566D0F680CD}"/>
          </ac:spMkLst>
        </pc:spChg>
      </pc:sldChg>
      <pc:sldChg chg="modSp add mod">
        <pc:chgData name="Pineda Gonzalez-Rubio, Leiana J." userId="c48111e4-f404-4b3b-abd2-a98cead11dac" providerId="ADAL" clId="{41A3D891-8157-40BA-9ED7-CC74BFC882C6}" dt="2025-09-11T18:18:56.672" v="486" actId="12788"/>
        <pc:sldMkLst>
          <pc:docMk/>
          <pc:sldMk cId="3315457494" sldId="270"/>
        </pc:sldMkLst>
        <pc:spChg chg="mod">
          <ac:chgData name="Pineda Gonzalez-Rubio, Leiana J." userId="c48111e4-f404-4b3b-abd2-a98cead11dac" providerId="ADAL" clId="{41A3D891-8157-40BA-9ED7-CC74BFC882C6}" dt="2025-09-11T18:18:56.672" v="486" actId="12788"/>
          <ac:spMkLst>
            <pc:docMk/>
            <pc:sldMk cId="3315457494" sldId="270"/>
            <ac:spMk id="2" creationId="{BC4C241E-37DE-2986-7825-600AD0884E81}"/>
          </ac:spMkLst>
        </pc:spChg>
      </pc:sldChg>
      <pc:sldChg chg="addSp delSp modSp new mod">
        <pc:chgData name="Pineda Gonzalez-Rubio, Leiana J." userId="c48111e4-f404-4b3b-abd2-a98cead11dac" providerId="ADAL" clId="{41A3D891-8157-40BA-9ED7-CC74BFC882C6}" dt="2025-09-11T19:43:08.640" v="1385" actId="1037"/>
        <pc:sldMkLst>
          <pc:docMk/>
          <pc:sldMk cId="2268885159" sldId="271"/>
        </pc:sldMkLst>
        <pc:spChg chg="mod">
          <ac:chgData name="Pineda Gonzalez-Rubio, Leiana J." userId="c48111e4-f404-4b3b-abd2-a98cead11dac" providerId="ADAL" clId="{41A3D891-8157-40BA-9ED7-CC74BFC882C6}" dt="2025-09-11T18:30:32.340" v="606" actId="14100"/>
          <ac:spMkLst>
            <pc:docMk/>
            <pc:sldMk cId="2268885159" sldId="271"/>
            <ac:spMk id="2" creationId="{25280D0F-DB0B-C50E-1626-0D7D0D05ADC0}"/>
          </ac:spMkLst>
        </pc:spChg>
        <pc:spChg chg="mod">
          <ac:chgData name="Pineda Gonzalez-Rubio, Leiana J." userId="c48111e4-f404-4b3b-abd2-a98cead11dac" providerId="ADAL" clId="{41A3D891-8157-40BA-9ED7-CC74BFC882C6}" dt="2025-09-11T19:43:01.424" v="1384" actId="552"/>
          <ac:spMkLst>
            <pc:docMk/>
            <pc:sldMk cId="2268885159" sldId="271"/>
            <ac:spMk id="3" creationId="{87FACF3C-9303-2B77-7913-A28F4912B4E4}"/>
          </ac:spMkLst>
        </pc:spChg>
        <pc:spChg chg="add mod">
          <ac:chgData name="Pineda Gonzalez-Rubio, Leiana J." userId="c48111e4-f404-4b3b-abd2-a98cead11dac" providerId="ADAL" clId="{41A3D891-8157-40BA-9ED7-CC74BFC882C6}" dt="2025-09-11T19:43:01.424" v="1384" actId="552"/>
          <ac:spMkLst>
            <pc:docMk/>
            <pc:sldMk cId="2268885159" sldId="271"/>
            <ac:spMk id="9" creationId="{C08C9FEB-72B1-B2F8-178B-CD673154CF90}"/>
          </ac:spMkLst>
        </pc:spChg>
        <pc:spChg chg="add mod">
          <ac:chgData name="Pineda Gonzalez-Rubio, Leiana J." userId="c48111e4-f404-4b3b-abd2-a98cead11dac" providerId="ADAL" clId="{41A3D891-8157-40BA-9ED7-CC74BFC882C6}" dt="2025-09-11T19:43:08.640" v="1385" actId="1037"/>
          <ac:spMkLst>
            <pc:docMk/>
            <pc:sldMk cId="2268885159" sldId="271"/>
            <ac:spMk id="10" creationId="{39167C73-FE1A-1C7E-4910-81C3CC9DBDDE}"/>
          </ac:spMkLst>
        </pc:spChg>
        <pc:spChg chg="add mod">
          <ac:chgData name="Pineda Gonzalez-Rubio, Leiana J." userId="c48111e4-f404-4b3b-abd2-a98cead11dac" providerId="ADAL" clId="{41A3D891-8157-40BA-9ED7-CC74BFC882C6}" dt="2025-09-11T19:43:01.424" v="1384" actId="552"/>
          <ac:spMkLst>
            <pc:docMk/>
            <pc:sldMk cId="2268885159" sldId="271"/>
            <ac:spMk id="11" creationId="{0ADC3C2D-D105-5073-2594-B2BCE92C6724}"/>
          </ac:spMkLst>
        </pc:spChg>
        <pc:spChg chg="add mod">
          <ac:chgData name="Pineda Gonzalez-Rubio, Leiana J." userId="c48111e4-f404-4b3b-abd2-a98cead11dac" providerId="ADAL" clId="{41A3D891-8157-40BA-9ED7-CC74BFC882C6}" dt="2025-09-11T19:43:01.424" v="1384" actId="552"/>
          <ac:spMkLst>
            <pc:docMk/>
            <pc:sldMk cId="2268885159" sldId="271"/>
            <ac:spMk id="12" creationId="{84030A3B-333F-4188-3D1D-5FA571950B10}"/>
          </ac:spMkLst>
        </pc:spChg>
        <pc:picChg chg="add mod">
          <ac:chgData name="Pineda Gonzalez-Rubio, Leiana J." userId="c48111e4-f404-4b3b-abd2-a98cead11dac" providerId="ADAL" clId="{41A3D891-8157-40BA-9ED7-CC74BFC882C6}" dt="2025-09-11T18:30:21.993" v="604" actId="12789"/>
          <ac:picMkLst>
            <pc:docMk/>
            <pc:sldMk cId="2268885159" sldId="271"/>
            <ac:picMk id="4" creationId="{FFFEFB12-1919-75C1-AEA2-B72635B8E137}"/>
          </ac:picMkLst>
        </pc:picChg>
        <pc:picChg chg="add mod">
          <ac:chgData name="Pineda Gonzalez-Rubio, Leiana J." userId="c48111e4-f404-4b3b-abd2-a98cead11dac" providerId="ADAL" clId="{41A3D891-8157-40BA-9ED7-CC74BFC882C6}" dt="2025-09-11T18:30:10.461" v="603" actId="12789"/>
          <ac:picMkLst>
            <pc:docMk/>
            <pc:sldMk cId="2268885159" sldId="271"/>
            <ac:picMk id="5" creationId="{4E1A9E88-0D58-A793-5185-B1CC1E9EE2B0}"/>
          </ac:picMkLst>
        </pc:picChg>
        <pc:picChg chg="add mod">
          <ac:chgData name="Pineda Gonzalez-Rubio, Leiana J." userId="c48111e4-f404-4b3b-abd2-a98cead11dac" providerId="ADAL" clId="{41A3D891-8157-40BA-9ED7-CC74BFC882C6}" dt="2025-09-11T18:30:04.285" v="602" actId="12789"/>
          <ac:picMkLst>
            <pc:docMk/>
            <pc:sldMk cId="2268885159" sldId="271"/>
            <ac:picMk id="6" creationId="{59C2080F-85C2-7A9E-ED94-6F4E3A039107}"/>
          </ac:picMkLst>
        </pc:picChg>
        <pc:picChg chg="add mod">
          <ac:chgData name="Pineda Gonzalez-Rubio, Leiana J." userId="c48111e4-f404-4b3b-abd2-a98cead11dac" providerId="ADAL" clId="{41A3D891-8157-40BA-9ED7-CC74BFC882C6}" dt="2025-09-11T18:29:57.956" v="601" actId="12789"/>
          <ac:picMkLst>
            <pc:docMk/>
            <pc:sldMk cId="2268885159" sldId="271"/>
            <ac:picMk id="7" creationId="{2DA2D9D7-92B1-22AA-31A5-4DC4C0EA2C21}"/>
          </ac:picMkLst>
        </pc:picChg>
        <pc:picChg chg="add mod">
          <ac:chgData name="Pineda Gonzalez-Rubio, Leiana J." userId="c48111e4-f404-4b3b-abd2-a98cead11dac" providerId="ADAL" clId="{41A3D891-8157-40BA-9ED7-CC74BFC882C6}" dt="2025-09-11T18:29:32.397" v="600" actId="12789"/>
          <ac:picMkLst>
            <pc:docMk/>
            <pc:sldMk cId="2268885159" sldId="271"/>
            <ac:picMk id="8" creationId="{5CE72D78-7D14-26DE-C590-DF90723B1DD5}"/>
          </ac:picMkLst>
        </pc:picChg>
        <pc:picChg chg="add del mod">
          <ac:chgData name="Pineda Gonzalez-Rubio, Leiana J." userId="c48111e4-f404-4b3b-abd2-a98cead11dac" providerId="ADAL" clId="{41A3D891-8157-40BA-9ED7-CC74BFC882C6}" dt="2025-09-11T18:27:55.026" v="581" actId="478"/>
          <ac:picMkLst>
            <pc:docMk/>
            <pc:sldMk cId="2268885159" sldId="271"/>
            <ac:picMk id="13" creationId="{C568C5B7-276B-0691-141F-D60233F87E06}"/>
          </ac:picMkLst>
        </pc:picChg>
        <pc:picChg chg="add mod">
          <ac:chgData name="Pineda Gonzalez-Rubio, Leiana J." userId="c48111e4-f404-4b3b-abd2-a98cead11dac" providerId="ADAL" clId="{41A3D891-8157-40BA-9ED7-CC74BFC882C6}" dt="2025-09-11T18:31:32.111" v="610" actId="1076"/>
          <ac:picMkLst>
            <pc:docMk/>
            <pc:sldMk cId="2268885159" sldId="271"/>
            <ac:picMk id="14" creationId="{CDD40CF4-E28A-3D29-01E7-C8FE2C210DDB}"/>
          </ac:picMkLst>
        </pc:picChg>
      </pc:sldChg>
      <pc:sldChg chg="modSp new mod">
        <pc:chgData name="Pineda Gonzalez-Rubio, Leiana J." userId="c48111e4-f404-4b3b-abd2-a98cead11dac" providerId="ADAL" clId="{41A3D891-8157-40BA-9ED7-CC74BFC882C6}" dt="2025-09-11T18:32:54.629" v="635" actId="1076"/>
        <pc:sldMkLst>
          <pc:docMk/>
          <pc:sldMk cId="1367645078" sldId="272"/>
        </pc:sldMkLst>
        <pc:spChg chg="mod">
          <ac:chgData name="Pineda Gonzalez-Rubio, Leiana J." userId="c48111e4-f404-4b3b-abd2-a98cead11dac" providerId="ADAL" clId="{41A3D891-8157-40BA-9ED7-CC74BFC882C6}" dt="2025-09-11T18:32:54.629" v="635" actId="1076"/>
          <ac:spMkLst>
            <pc:docMk/>
            <pc:sldMk cId="1367645078" sldId="272"/>
            <ac:spMk id="2" creationId="{66BA64EB-FC1B-E033-7B47-157255214267}"/>
          </ac:spMkLst>
        </pc:spChg>
        <pc:spChg chg="mod">
          <ac:chgData name="Pineda Gonzalez-Rubio, Leiana J." userId="c48111e4-f404-4b3b-abd2-a98cead11dac" providerId="ADAL" clId="{41A3D891-8157-40BA-9ED7-CC74BFC882C6}" dt="2025-09-11T18:32:44.447" v="632" actId="20577"/>
          <ac:spMkLst>
            <pc:docMk/>
            <pc:sldMk cId="1367645078" sldId="272"/>
            <ac:spMk id="3" creationId="{4B59EDFA-3D28-A5FF-D057-C6EDF8DCE298}"/>
          </ac:spMkLst>
        </pc:spChg>
      </pc:sldChg>
      <pc:sldChg chg="new del">
        <pc:chgData name="Pineda Gonzalez-Rubio, Leiana J." userId="c48111e4-f404-4b3b-abd2-a98cead11dac" providerId="ADAL" clId="{41A3D891-8157-40BA-9ED7-CC74BFC882C6}" dt="2025-09-11T18:32:07.727" v="612" actId="680"/>
        <pc:sldMkLst>
          <pc:docMk/>
          <pc:sldMk cId="4287735062" sldId="272"/>
        </pc:sldMkLst>
      </pc:sldChg>
      <pc:sldChg chg="modSp new mod">
        <pc:chgData name="Pineda Gonzalez-Rubio, Leiana J." userId="c48111e4-f404-4b3b-abd2-a98cead11dac" providerId="ADAL" clId="{41A3D891-8157-40BA-9ED7-CC74BFC882C6}" dt="2025-09-11T18:34:34.727" v="646" actId="2710"/>
        <pc:sldMkLst>
          <pc:docMk/>
          <pc:sldMk cId="1963384651" sldId="273"/>
        </pc:sldMkLst>
        <pc:spChg chg="mod">
          <ac:chgData name="Pineda Gonzalez-Rubio, Leiana J." userId="c48111e4-f404-4b3b-abd2-a98cead11dac" providerId="ADAL" clId="{41A3D891-8157-40BA-9ED7-CC74BFC882C6}" dt="2025-09-11T18:34:15.175" v="645" actId="1076"/>
          <ac:spMkLst>
            <pc:docMk/>
            <pc:sldMk cId="1963384651" sldId="273"/>
            <ac:spMk id="2" creationId="{4ECC6582-AC55-97B8-D76A-B43122DB6889}"/>
          </ac:spMkLst>
        </pc:spChg>
        <pc:spChg chg="mod">
          <ac:chgData name="Pineda Gonzalez-Rubio, Leiana J." userId="c48111e4-f404-4b3b-abd2-a98cead11dac" providerId="ADAL" clId="{41A3D891-8157-40BA-9ED7-CC74BFC882C6}" dt="2025-09-11T18:34:34.727" v="646" actId="2710"/>
          <ac:spMkLst>
            <pc:docMk/>
            <pc:sldMk cId="1963384651" sldId="273"/>
            <ac:spMk id="3" creationId="{73384C99-67CC-C67A-6B8C-2F33EB9DFFF4}"/>
          </ac:spMkLst>
        </pc:spChg>
      </pc:sldChg>
      <pc:sldChg chg="addSp modSp new mod">
        <pc:chgData name="Pineda Gonzalez-Rubio, Leiana J." userId="c48111e4-f404-4b3b-abd2-a98cead11dac" providerId="ADAL" clId="{41A3D891-8157-40BA-9ED7-CC74BFC882C6}" dt="2025-09-11T19:07:38.412" v="937" actId="27636"/>
        <pc:sldMkLst>
          <pc:docMk/>
          <pc:sldMk cId="1369573789" sldId="274"/>
        </pc:sldMkLst>
        <pc:spChg chg="mod">
          <ac:chgData name="Pineda Gonzalez-Rubio, Leiana J." userId="c48111e4-f404-4b3b-abd2-a98cead11dac" providerId="ADAL" clId="{41A3D891-8157-40BA-9ED7-CC74BFC882C6}" dt="2025-09-11T18:56:24.430" v="815" actId="14100"/>
          <ac:spMkLst>
            <pc:docMk/>
            <pc:sldMk cId="1369573789" sldId="274"/>
            <ac:spMk id="2" creationId="{9391DDD5-ABD6-9668-E437-CE3F178F86C0}"/>
          </ac:spMkLst>
        </pc:spChg>
        <pc:spChg chg="mod">
          <ac:chgData name="Pineda Gonzalez-Rubio, Leiana J." userId="c48111e4-f404-4b3b-abd2-a98cead11dac" providerId="ADAL" clId="{41A3D891-8157-40BA-9ED7-CC74BFC882C6}" dt="2025-09-11T19:07:38.412" v="937" actId="27636"/>
          <ac:spMkLst>
            <pc:docMk/>
            <pc:sldMk cId="1369573789" sldId="274"/>
            <ac:spMk id="3" creationId="{09E19595-DB8C-4896-C06B-E70A9BA0DCBE}"/>
          </ac:spMkLst>
        </pc:spChg>
        <pc:spChg chg="add mod">
          <ac:chgData name="Pineda Gonzalez-Rubio, Leiana J." userId="c48111e4-f404-4b3b-abd2-a98cead11dac" providerId="ADAL" clId="{41A3D891-8157-40BA-9ED7-CC74BFC882C6}" dt="2025-09-11T18:44:32.541" v="690" actId="1035"/>
          <ac:spMkLst>
            <pc:docMk/>
            <pc:sldMk cId="1369573789" sldId="274"/>
            <ac:spMk id="5" creationId="{4D5804CF-811D-5BCF-FDAB-2B4C02A21E0F}"/>
          </ac:spMkLst>
        </pc:spChg>
        <pc:picChg chg="add mod">
          <ac:chgData name="Pineda Gonzalez-Rubio, Leiana J." userId="c48111e4-f404-4b3b-abd2-a98cead11dac" providerId="ADAL" clId="{41A3D891-8157-40BA-9ED7-CC74BFC882C6}" dt="2025-09-11T18:45:17.795" v="700" actId="1076"/>
          <ac:picMkLst>
            <pc:docMk/>
            <pc:sldMk cId="1369573789" sldId="274"/>
            <ac:picMk id="6" creationId="{ACD2C739-C5F1-AC7F-5CFC-25DF7E5F1372}"/>
          </ac:picMkLst>
        </pc:picChg>
      </pc:sldChg>
      <pc:sldChg chg="modSp new mod">
        <pc:chgData name="Pineda Gonzalez-Rubio, Leiana J." userId="c48111e4-f404-4b3b-abd2-a98cead11dac" providerId="ADAL" clId="{41A3D891-8157-40BA-9ED7-CC74BFC882C6}" dt="2025-09-11T19:07:17.743" v="933" actId="255"/>
        <pc:sldMkLst>
          <pc:docMk/>
          <pc:sldMk cId="269937789" sldId="275"/>
        </pc:sldMkLst>
        <pc:spChg chg="mod">
          <ac:chgData name="Pineda Gonzalez-Rubio, Leiana J." userId="c48111e4-f404-4b3b-abd2-a98cead11dac" providerId="ADAL" clId="{41A3D891-8157-40BA-9ED7-CC74BFC882C6}" dt="2025-09-11T18:56:33.879" v="818" actId="1036"/>
          <ac:spMkLst>
            <pc:docMk/>
            <pc:sldMk cId="269937789" sldId="275"/>
            <ac:spMk id="2" creationId="{1D23B5A9-435F-1460-938D-2373628CD332}"/>
          </ac:spMkLst>
        </pc:spChg>
        <pc:spChg chg="mod">
          <ac:chgData name="Pineda Gonzalez-Rubio, Leiana J." userId="c48111e4-f404-4b3b-abd2-a98cead11dac" providerId="ADAL" clId="{41A3D891-8157-40BA-9ED7-CC74BFC882C6}" dt="2025-09-11T19:07:17.743" v="933" actId="255"/>
          <ac:spMkLst>
            <pc:docMk/>
            <pc:sldMk cId="269937789" sldId="275"/>
            <ac:spMk id="3" creationId="{7E802F25-945C-DB62-E7B5-EA439C0461C2}"/>
          </ac:spMkLst>
        </pc:spChg>
      </pc:sldChg>
      <pc:sldChg chg="addSp delSp modSp new mod">
        <pc:chgData name="Pineda Gonzalez-Rubio, Leiana J." userId="c48111e4-f404-4b3b-abd2-a98cead11dac" providerId="ADAL" clId="{41A3D891-8157-40BA-9ED7-CC74BFC882C6}" dt="2025-09-11T19:06:25.634" v="918" actId="14100"/>
        <pc:sldMkLst>
          <pc:docMk/>
          <pc:sldMk cId="1193759020" sldId="276"/>
        </pc:sldMkLst>
        <pc:spChg chg="mod">
          <ac:chgData name="Pineda Gonzalez-Rubio, Leiana J." userId="c48111e4-f404-4b3b-abd2-a98cead11dac" providerId="ADAL" clId="{41A3D891-8157-40BA-9ED7-CC74BFC882C6}" dt="2025-09-11T18:56:41.735" v="819" actId="1076"/>
          <ac:spMkLst>
            <pc:docMk/>
            <pc:sldMk cId="1193759020" sldId="276"/>
            <ac:spMk id="2" creationId="{E7A9C393-169D-E12F-5915-5E8D8010D686}"/>
          </ac:spMkLst>
        </pc:spChg>
        <pc:spChg chg="del">
          <ac:chgData name="Pineda Gonzalez-Rubio, Leiana J." userId="c48111e4-f404-4b3b-abd2-a98cead11dac" providerId="ADAL" clId="{41A3D891-8157-40BA-9ED7-CC74BFC882C6}" dt="2025-09-11T18:47:23.112" v="720" actId="478"/>
          <ac:spMkLst>
            <pc:docMk/>
            <pc:sldMk cId="1193759020" sldId="276"/>
            <ac:spMk id="3" creationId="{ECC187B9-E2FB-22A9-02CC-690B6F420108}"/>
          </ac:spMkLst>
        </pc:spChg>
        <pc:spChg chg="add mod">
          <ac:chgData name="Pineda Gonzalez-Rubio, Leiana J." userId="c48111e4-f404-4b3b-abd2-a98cead11dac" providerId="ADAL" clId="{41A3D891-8157-40BA-9ED7-CC74BFC882C6}" dt="2025-09-11T18:53:09.485" v="790" actId="1076"/>
          <ac:spMkLst>
            <pc:docMk/>
            <pc:sldMk cId="1193759020" sldId="276"/>
            <ac:spMk id="4" creationId="{A55ED131-D541-7E3A-271B-F256E780206E}"/>
          </ac:spMkLst>
        </pc:spChg>
        <pc:spChg chg="add mod">
          <ac:chgData name="Pineda Gonzalez-Rubio, Leiana J." userId="c48111e4-f404-4b3b-abd2-a98cead11dac" providerId="ADAL" clId="{41A3D891-8157-40BA-9ED7-CC74BFC882C6}" dt="2025-09-11T18:53:09.485" v="790" actId="1076"/>
          <ac:spMkLst>
            <pc:docMk/>
            <pc:sldMk cId="1193759020" sldId="276"/>
            <ac:spMk id="5" creationId="{4BB64770-9D3C-C2EF-6FD7-D0EDEE8237B4}"/>
          </ac:spMkLst>
        </pc:spChg>
        <pc:spChg chg="add mod">
          <ac:chgData name="Pineda Gonzalez-Rubio, Leiana J." userId="c48111e4-f404-4b3b-abd2-a98cead11dac" providerId="ADAL" clId="{41A3D891-8157-40BA-9ED7-CC74BFC882C6}" dt="2025-09-11T19:06:10.854" v="916" actId="12789"/>
          <ac:spMkLst>
            <pc:docMk/>
            <pc:sldMk cId="1193759020" sldId="276"/>
            <ac:spMk id="6" creationId="{E0FAAF05-CAC4-B8AA-ABFB-2D90A58205D8}"/>
          </ac:spMkLst>
        </pc:spChg>
        <pc:spChg chg="add mod">
          <ac:chgData name="Pineda Gonzalez-Rubio, Leiana J." userId="c48111e4-f404-4b3b-abd2-a98cead11dac" providerId="ADAL" clId="{41A3D891-8157-40BA-9ED7-CC74BFC882C6}" dt="2025-09-11T19:06:10.854" v="916" actId="12789"/>
          <ac:spMkLst>
            <pc:docMk/>
            <pc:sldMk cId="1193759020" sldId="276"/>
            <ac:spMk id="7" creationId="{3069E37B-BAD3-2A8E-C89D-9528613E1519}"/>
          </ac:spMkLst>
        </pc:spChg>
        <pc:spChg chg="add mod">
          <ac:chgData name="Pineda Gonzalez-Rubio, Leiana J." userId="c48111e4-f404-4b3b-abd2-a98cead11dac" providerId="ADAL" clId="{41A3D891-8157-40BA-9ED7-CC74BFC882C6}" dt="2025-09-11T19:06:10.854" v="916" actId="12789"/>
          <ac:spMkLst>
            <pc:docMk/>
            <pc:sldMk cId="1193759020" sldId="276"/>
            <ac:spMk id="8" creationId="{1D1593DA-2791-CCD4-6019-D9CC5FB43F44}"/>
          </ac:spMkLst>
        </pc:spChg>
        <pc:spChg chg="add mod">
          <ac:chgData name="Pineda Gonzalez-Rubio, Leiana J." userId="c48111e4-f404-4b3b-abd2-a98cead11dac" providerId="ADAL" clId="{41A3D891-8157-40BA-9ED7-CC74BFC882C6}" dt="2025-09-11T19:06:25.634" v="918" actId="14100"/>
          <ac:spMkLst>
            <pc:docMk/>
            <pc:sldMk cId="1193759020" sldId="276"/>
            <ac:spMk id="9" creationId="{14FF63DE-3BFF-D010-51EB-2BDB6C5DDB22}"/>
          </ac:spMkLst>
        </pc:spChg>
        <pc:spChg chg="add del mod">
          <ac:chgData name="Pineda Gonzalez-Rubio, Leiana J." userId="c48111e4-f404-4b3b-abd2-a98cead11dac" providerId="ADAL" clId="{41A3D891-8157-40BA-9ED7-CC74BFC882C6}" dt="2025-09-11T18:49:52.433" v="754" actId="478"/>
          <ac:spMkLst>
            <pc:docMk/>
            <pc:sldMk cId="1193759020" sldId="276"/>
            <ac:spMk id="10" creationId="{F9367DE8-033F-4CFF-9750-5FB6F49168FF}"/>
          </ac:spMkLst>
        </pc:spChg>
        <pc:spChg chg="add mod">
          <ac:chgData name="Pineda Gonzalez-Rubio, Leiana J." userId="c48111e4-f404-4b3b-abd2-a98cead11dac" providerId="ADAL" clId="{41A3D891-8157-40BA-9ED7-CC74BFC882C6}" dt="2025-09-11T18:53:09.485" v="790" actId="1076"/>
          <ac:spMkLst>
            <pc:docMk/>
            <pc:sldMk cId="1193759020" sldId="276"/>
            <ac:spMk id="11" creationId="{D1D179E1-50F0-0D3A-F2DB-6FEDFE0BF9DE}"/>
          </ac:spMkLst>
        </pc:spChg>
        <pc:spChg chg="add mod">
          <ac:chgData name="Pineda Gonzalez-Rubio, Leiana J." userId="c48111e4-f404-4b3b-abd2-a98cead11dac" providerId="ADAL" clId="{41A3D891-8157-40BA-9ED7-CC74BFC882C6}" dt="2025-09-11T18:53:09.485" v="790" actId="1076"/>
          <ac:spMkLst>
            <pc:docMk/>
            <pc:sldMk cId="1193759020" sldId="276"/>
            <ac:spMk id="12" creationId="{9CE52BF3-8575-827F-777C-3B4D5F18EE6F}"/>
          </ac:spMkLst>
        </pc:spChg>
        <pc:spChg chg="add mod">
          <ac:chgData name="Pineda Gonzalez-Rubio, Leiana J." userId="c48111e4-f404-4b3b-abd2-a98cead11dac" providerId="ADAL" clId="{41A3D891-8157-40BA-9ED7-CC74BFC882C6}" dt="2025-09-11T18:53:18.882" v="791"/>
          <ac:spMkLst>
            <pc:docMk/>
            <pc:sldMk cId="1193759020" sldId="276"/>
            <ac:spMk id="13" creationId="{3465646E-BF34-8818-7041-45144BA5F640}"/>
          </ac:spMkLst>
        </pc:spChg>
        <pc:spChg chg="add mod">
          <ac:chgData name="Pineda Gonzalez-Rubio, Leiana J." userId="c48111e4-f404-4b3b-abd2-a98cead11dac" providerId="ADAL" clId="{41A3D891-8157-40BA-9ED7-CC74BFC882C6}" dt="2025-09-11T18:53:18.882" v="791"/>
          <ac:spMkLst>
            <pc:docMk/>
            <pc:sldMk cId="1193759020" sldId="276"/>
            <ac:spMk id="14" creationId="{86F5EEB0-E48B-A812-7EDB-A6E45A9DEDF5}"/>
          </ac:spMkLst>
        </pc:spChg>
        <pc:spChg chg="add mod">
          <ac:chgData name="Pineda Gonzalez-Rubio, Leiana J." userId="c48111e4-f404-4b3b-abd2-a98cead11dac" providerId="ADAL" clId="{41A3D891-8157-40BA-9ED7-CC74BFC882C6}" dt="2025-09-11T18:53:18.882" v="791"/>
          <ac:spMkLst>
            <pc:docMk/>
            <pc:sldMk cId="1193759020" sldId="276"/>
            <ac:spMk id="15" creationId="{F715C76B-2B8E-2779-2C04-3E8F6118E71E}"/>
          </ac:spMkLst>
        </pc:spChg>
        <pc:spChg chg="add mod">
          <ac:chgData name="Pineda Gonzalez-Rubio, Leiana J." userId="c48111e4-f404-4b3b-abd2-a98cead11dac" providerId="ADAL" clId="{41A3D891-8157-40BA-9ED7-CC74BFC882C6}" dt="2025-09-11T18:53:18.882" v="791"/>
          <ac:spMkLst>
            <pc:docMk/>
            <pc:sldMk cId="1193759020" sldId="276"/>
            <ac:spMk id="16" creationId="{A1AFFF65-9501-2150-BF71-78924AD779AD}"/>
          </ac:spMkLst>
        </pc:spChg>
        <pc:spChg chg="add mod">
          <ac:chgData name="Pineda Gonzalez-Rubio, Leiana J." userId="c48111e4-f404-4b3b-abd2-a98cead11dac" providerId="ADAL" clId="{41A3D891-8157-40BA-9ED7-CC74BFC882C6}" dt="2025-09-11T18:54:45.543" v="810" actId="255"/>
          <ac:spMkLst>
            <pc:docMk/>
            <pc:sldMk cId="1193759020" sldId="276"/>
            <ac:spMk id="17" creationId="{93726C41-FDF3-BF8F-C2B5-97A9DAE0BF1B}"/>
          </ac:spMkLst>
        </pc:spChg>
        <pc:spChg chg="add mod">
          <ac:chgData name="Pineda Gonzalez-Rubio, Leiana J." userId="c48111e4-f404-4b3b-abd2-a98cead11dac" providerId="ADAL" clId="{41A3D891-8157-40BA-9ED7-CC74BFC882C6}" dt="2025-09-11T18:54:49.314" v="811" actId="255"/>
          <ac:spMkLst>
            <pc:docMk/>
            <pc:sldMk cId="1193759020" sldId="276"/>
            <ac:spMk id="18" creationId="{8C9D3624-8D62-44AC-A683-9ABB8F393312}"/>
          </ac:spMkLst>
        </pc:spChg>
        <pc:spChg chg="add mod">
          <ac:chgData name="Pineda Gonzalez-Rubio, Leiana J." userId="c48111e4-f404-4b3b-abd2-a98cead11dac" providerId="ADAL" clId="{41A3D891-8157-40BA-9ED7-CC74BFC882C6}" dt="2025-09-11T18:54:53.918" v="812" actId="255"/>
          <ac:spMkLst>
            <pc:docMk/>
            <pc:sldMk cId="1193759020" sldId="276"/>
            <ac:spMk id="19" creationId="{95C225E9-41D4-4199-E4A4-163A792C61FD}"/>
          </ac:spMkLst>
        </pc:spChg>
        <pc:spChg chg="add mod">
          <ac:chgData name="Pineda Gonzalez-Rubio, Leiana J." userId="c48111e4-f404-4b3b-abd2-a98cead11dac" providerId="ADAL" clId="{41A3D891-8157-40BA-9ED7-CC74BFC882C6}" dt="2025-09-11T19:04:46.469" v="901" actId="255"/>
          <ac:spMkLst>
            <pc:docMk/>
            <pc:sldMk cId="1193759020" sldId="276"/>
            <ac:spMk id="20" creationId="{4896866C-BABA-A0CD-0637-A20C5F66BF25}"/>
          </ac:spMkLst>
        </pc:spChg>
      </pc:sldChg>
      <pc:sldChg chg="addSp modSp new mod">
        <pc:chgData name="Pineda Gonzalez-Rubio, Leiana J." userId="c48111e4-f404-4b3b-abd2-a98cead11dac" providerId="ADAL" clId="{41A3D891-8157-40BA-9ED7-CC74BFC882C6}" dt="2025-09-11T18:58:43.950" v="837" actId="1076"/>
        <pc:sldMkLst>
          <pc:docMk/>
          <pc:sldMk cId="2988405489" sldId="277"/>
        </pc:sldMkLst>
        <pc:spChg chg="mod">
          <ac:chgData name="Pineda Gonzalez-Rubio, Leiana J." userId="c48111e4-f404-4b3b-abd2-a98cead11dac" providerId="ADAL" clId="{41A3D891-8157-40BA-9ED7-CC74BFC882C6}" dt="2025-09-11T18:58:23.742" v="832" actId="1076"/>
          <ac:spMkLst>
            <pc:docMk/>
            <pc:sldMk cId="2988405489" sldId="277"/>
            <ac:spMk id="2" creationId="{87895EEC-C5A4-CD2B-EBB1-9733303ADB66}"/>
          </ac:spMkLst>
        </pc:spChg>
        <pc:spChg chg="mod">
          <ac:chgData name="Pineda Gonzalez-Rubio, Leiana J." userId="c48111e4-f404-4b3b-abd2-a98cead11dac" providerId="ADAL" clId="{41A3D891-8157-40BA-9ED7-CC74BFC882C6}" dt="2025-09-11T18:57:46.559" v="824" actId="2710"/>
          <ac:spMkLst>
            <pc:docMk/>
            <pc:sldMk cId="2988405489" sldId="277"/>
            <ac:spMk id="3" creationId="{8C801435-851D-76B7-746B-721AC728FAD2}"/>
          </ac:spMkLst>
        </pc:spChg>
        <pc:picChg chg="add mod">
          <ac:chgData name="Pineda Gonzalez-Rubio, Leiana J." userId="c48111e4-f404-4b3b-abd2-a98cead11dac" providerId="ADAL" clId="{41A3D891-8157-40BA-9ED7-CC74BFC882C6}" dt="2025-09-11T18:58:43.950" v="837" actId="1076"/>
          <ac:picMkLst>
            <pc:docMk/>
            <pc:sldMk cId="2988405489" sldId="277"/>
            <ac:picMk id="4" creationId="{B8BF0054-2856-B1CB-FC62-8EE2856A5345}"/>
          </ac:picMkLst>
        </pc:picChg>
      </pc:sldChg>
      <pc:sldChg chg="addSp modSp new mod">
        <pc:chgData name="Pineda Gonzalez-Rubio, Leiana J." userId="c48111e4-f404-4b3b-abd2-a98cead11dac" providerId="ADAL" clId="{41A3D891-8157-40BA-9ED7-CC74BFC882C6}" dt="2025-09-11T19:03:53.361" v="899" actId="2710"/>
        <pc:sldMkLst>
          <pc:docMk/>
          <pc:sldMk cId="1388282826" sldId="278"/>
        </pc:sldMkLst>
        <pc:spChg chg="mod">
          <ac:chgData name="Pineda Gonzalez-Rubio, Leiana J." userId="c48111e4-f404-4b3b-abd2-a98cead11dac" providerId="ADAL" clId="{41A3D891-8157-40BA-9ED7-CC74BFC882C6}" dt="2025-09-11T18:59:17.197" v="842" actId="255"/>
          <ac:spMkLst>
            <pc:docMk/>
            <pc:sldMk cId="1388282826" sldId="278"/>
            <ac:spMk id="2" creationId="{52B8B3EF-E6D5-D953-63F6-03737C5B1F68}"/>
          </ac:spMkLst>
        </pc:spChg>
        <pc:spChg chg="mod">
          <ac:chgData name="Pineda Gonzalez-Rubio, Leiana J." userId="c48111e4-f404-4b3b-abd2-a98cead11dac" providerId="ADAL" clId="{41A3D891-8157-40BA-9ED7-CC74BFC882C6}" dt="2025-09-11T19:03:53.361" v="899" actId="2710"/>
          <ac:spMkLst>
            <pc:docMk/>
            <pc:sldMk cId="1388282826" sldId="278"/>
            <ac:spMk id="3" creationId="{E9D0A7A6-0B82-1541-39C7-4BF4B5517EB1}"/>
          </ac:spMkLst>
        </pc:spChg>
        <pc:picChg chg="add mod">
          <ac:chgData name="Pineda Gonzalez-Rubio, Leiana J." userId="c48111e4-f404-4b3b-abd2-a98cead11dac" providerId="ADAL" clId="{41A3D891-8157-40BA-9ED7-CC74BFC882C6}" dt="2025-09-11T19:00:18.835" v="855" actId="1076"/>
          <ac:picMkLst>
            <pc:docMk/>
            <pc:sldMk cId="1388282826" sldId="278"/>
            <ac:picMk id="4" creationId="{E2655E15-8CF1-F832-26BA-BF2FB80ABC3B}"/>
          </ac:picMkLst>
        </pc:picChg>
      </pc:sldChg>
      <pc:sldChg chg="modSp new mod">
        <pc:chgData name="Pineda Gonzalez-Rubio, Leiana J." userId="c48111e4-f404-4b3b-abd2-a98cead11dac" providerId="ADAL" clId="{41A3D891-8157-40BA-9ED7-CC74BFC882C6}" dt="2025-09-11T19:44:59.953" v="1393" actId="1076"/>
        <pc:sldMkLst>
          <pc:docMk/>
          <pc:sldMk cId="308648298" sldId="279"/>
        </pc:sldMkLst>
        <pc:spChg chg="mod">
          <ac:chgData name="Pineda Gonzalez-Rubio, Leiana J." userId="c48111e4-f404-4b3b-abd2-a98cead11dac" providerId="ADAL" clId="{41A3D891-8157-40BA-9ED7-CC74BFC882C6}" dt="2025-09-11T19:44:59.953" v="1393" actId="1076"/>
          <ac:spMkLst>
            <pc:docMk/>
            <pc:sldMk cId="308648298" sldId="279"/>
            <ac:spMk id="2" creationId="{A712A101-2596-1D18-6E5A-7BC3FBA68E25}"/>
          </ac:spMkLst>
        </pc:spChg>
        <pc:spChg chg="mod">
          <ac:chgData name="Pineda Gonzalez-Rubio, Leiana J." userId="c48111e4-f404-4b3b-abd2-a98cead11dac" providerId="ADAL" clId="{41A3D891-8157-40BA-9ED7-CC74BFC882C6}" dt="2025-09-11T19:44:54.570" v="1392" actId="12"/>
          <ac:spMkLst>
            <pc:docMk/>
            <pc:sldMk cId="308648298" sldId="279"/>
            <ac:spMk id="3" creationId="{FCCC898B-C1DB-4C9A-1E1D-1F7648930721}"/>
          </ac:spMkLst>
        </pc:spChg>
      </pc:sldChg>
      <pc:sldChg chg="modSp add mod">
        <pc:chgData name="Pineda Gonzalez-Rubio, Leiana J." userId="c48111e4-f404-4b3b-abd2-a98cead11dac" providerId="ADAL" clId="{41A3D891-8157-40BA-9ED7-CC74BFC882C6}" dt="2025-09-11T19:09:08.979" v="971" actId="20577"/>
        <pc:sldMkLst>
          <pc:docMk/>
          <pc:sldMk cId="690645888" sldId="280"/>
        </pc:sldMkLst>
        <pc:spChg chg="mod">
          <ac:chgData name="Pineda Gonzalez-Rubio, Leiana J." userId="c48111e4-f404-4b3b-abd2-a98cead11dac" providerId="ADAL" clId="{41A3D891-8157-40BA-9ED7-CC74BFC882C6}" dt="2025-09-11T19:09:00.267" v="967" actId="1076"/>
          <ac:spMkLst>
            <pc:docMk/>
            <pc:sldMk cId="690645888" sldId="280"/>
            <ac:spMk id="2" creationId="{7EBEC762-5C64-B434-9040-74DCEC021212}"/>
          </ac:spMkLst>
        </pc:spChg>
        <pc:spChg chg="mod">
          <ac:chgData name="Pineda Gonzalez-Rubio, Leiana J." userId="c48111e4-f404-4b3b-abd2-a98cead11dac" providerId="ADAL" clId="{41A3D891-8157-40BA-9ED7-CC74BFC882C6}" dt="2025-09-11T19:09:08.979" v="971" actId="20577"/>
          <ac:spMkLst>
            <pc:docMk/>
            <pc:sldMk cId="690645888" sldId="280"/>
            <ac:spMk id="3" creationId="{125944AB-2B92-6ED3-8ACC-DBEF018D8C4C}"/>
          </ac:spMkLst>
        </pc:spChg>
      </pc:sldChg>
      <pc:sldChg chg="modSp add mod ord">
        <pc:chgData name="Pineda Gonzalez-Rubio, Leiana J." userId="c48111e4-f404-4b3b-abd2-a98cead11dac" providerId="ADAL" clId="{41A3D891-8157-40BA-9ED7-CC74BFC882C6}" dt="2025-09-11T19:02:37.129" v="889"/>
        <pc:sldMkLst>
          <pc:docMk/>
          <pc:sldMk cId="2625243767" sldId="281"/>
        </pc:sldMkLst>
        <pc:spChg chg="mod">
          <ac:chgData name="Pineda Gonzalez-Rubio, Leiana J." userId="c48111e4-f404-4b3b-abd2-a98cead11dac" providerId="ADAL" clId="{41A3D891-8157-40BA-9ED7-CC74BFC882C6}" dt="2025-09-11T19:02:30.938" v="887" actId="1076"/>
          <ac:spMkLst>
            <pc:docMk/>
            <pc:sldMk cId="2625243767" sldId="281"/>
            <ac:spMk id="2" creationId="{7AD42535-FBBE-95DF-B185-8B5DCAEC16E3}"/>
          </ac:spMkLst>
        </pc:spChg>
        <pc:spChg chg="mod">
          <ac:chgData name="Pineda Gonzalez-Rubio, Leiana J." userId="c48111e4-f404-4b3b-abd2-a98cead11dac" providerId="ADAL" clId="{41A3D891-8157-40BA-9ED7-CC74BFC882C6}" dt="2025-09-11T19:02:25.059" v="886" actId="5793"/>
          <ac:spMkLst>
            <pc:docMk/>
            <pc:sldMk cId="2625243767" sldId="281"/>
            <ac:spMk id="3" creationId="{0E4FD4C2-5E32-9F7A-92E5-E0A1055870F7}"/>
          </ac:spMkLst>
        </pc:spChg>
      </pc:sldChg>
      <pc:sldChg chg="modSp new del mod">
        <pc:chgData name="Pineda Gonzalez-Rubio, Leiana J." userId="c48111e4-f404-4b3b-abd2-a98cead11dac" providerId="ADAL" clId="{41A3D891-8157-40BA-9ED7-CC74BFC882C6}" dt="2025-09-11T19:11:12.549" v="1002" actId="47"/>
        <pc:sldMkLst>
          <pc:docMk/>
          <pc:sldMk cId="301391370" sldId="282"/>
        </pc:sldMkLst>
        <pc:spChg chg="mod">
          <ac:chgData name="Pineda Gonzalez-Rubio, Leiana J." userId="c48111e4-f404-4b3b-abd2-a98cead11dac" providerId="ADAL" clId="{41A3D891-8157-40BA-9ED7-CC74BFC882C6}" dt="2025-09-11T19:11:06.429" v="1001" actId="255"/>
          <ac:spMkLst>
            <pc:docMk/>
            <pc:sldMk cId="301391370" sldId="282"/>
            <ac:spMk id="2" creationId="{C2F8F72F-D2A2-88A5-EFBC-92D700CFEE2A}"/>
          </ac:spMkLst>
        </pc:spChg>
      </pc:sldChg>
      <pc:sldChg chg="addSp delSp modSp new mod setBg">
        <pc:chgData name="Pineda Gonzalez-Rubio, Leiana J." userId="c48111e4-f404-4b3b-abd2-a98cead11dac" providerId="ADAL" clId="{41A3D891-8157-40BA-9ED7-CC74BFC882C6}" dt="2025-09-11T19:17:20.623" v="1114" actId="12789"/>
        <pc:sldMkLst>
          <pc:docMk/>
          <pc:sldMk cId="698149124" sldId="282"/>
        </pc:sldMkLst>
        <pc:spChg chg="del mod">
          <ac:chgData name="Pineda Gonzalez-Rubio, Leiana J." userId="c48111e4-f404-4b3b-abd2-a98cead11dac" providerId="ADAL" clId="{41A3D891-8157-40BA-9ED7-CC74BFC882C6}" dt="2025-09-11T19:12:39.457" v="1078" actId="478"/>
          <ac:spMkLst>
            <pc:docMk/>
            <pc:sldMk cId="698149124" sldId="282"/>
            <ac:spMk id="2" creationId="{1414BECB-5F98-CF03-758D-ABE52F2B2F5E}"/>
          </ac:spMkLst>
        </pc:spChg>
        <pc:spChg chg="add del mod">
          <ac:chgData name="Pineda Gonzalez-Rubio, Leiana J." userId="c48111e4-f404-4b3b-abd2-a98cead11dac" providerId="ADAL" clId="{41A3D891-8157-40BA-9ED7-CC74BFC882C6}" dt="2025-09-11T19:12:42.468" v="1079" actId="478"/>
          <ac:spMkLst>
            <pc:docMk/>
            <pc:sldMk cId="698149124" sldId="282"/>
            <ac:spMk id="5" creationId="{B7000108-E9AC-BE9D-2EAB-C302E0FF46EA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17:20.623" v="1114" actId="12789"/>
          <ac:graphicFrameMkLst>
            <pc:docMk/>
            <pc:sldMk cId="698149124" sldId="282"/>
            <ac:graphicFrameMk id="3" creationId="{988EB9F9-9F53-AB11-50DE-8866DC242F8B}"/>
          </ac:graphicFrameMkLst>
        </pc:graphicFrameChg>
      </pc:sldChg>
      <pc:sldChg chg="addSp delSp modSp new mod">
        <pc:chgData name="Pineda Gonzalez-Rubio, Leiana J." userId="c48111e4-f404-4b3b-abd2-a98cead11dac" providerId="ADAL" clId="{41A3D891-8157-40BA-9ED7-CC74BFC882C6}" dt="2025-09-11T19:17:25.856" v="1115" actId="12789"/>
        <pc:sldMkLst>
          <pc:docMk/>
          <pc:sldMk cId="851776195" sldId="283"/>
        </pc:sldMkLst>
        <pc:spChg chg="del">
          <ac:chgData name="Pineda Gonzalez-Rubio, Leiana J." userId="c48111e4-f404-4b3b-abd2-a98cead11dac" providerId="ADAL" clId="{41A3D891-8157-40BA-9ED7-CC74BFC882C6}" dt="2025-09-11T19:14:33.480" v="1093" actId="478"/>
          <ac:spMkLst>
            <pc:docMk/>
            <pc:sldMk cId="851776195" sldId="283"/>
            <ac:spMk id="2" creationId="{722AE841-0E37-862A-25E8-F60CAA91BD18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17:25.856" v="1115" actId="12789"/>
          <ac:graphicFrameMkLst>
            <pc:docMk/>
            <pc:sldMk cId="851776195" sldId="283"/>
            <ac:graphicFrameMk id="3" creationId="{CF09A37D-1482-FB05-C6F7-4ABAC8B01F9D}"/>
          </ac:graphicFrameMkLst>
        </pc:graphicFrameChg>
      </pc:sldChg>
      <pc:sldChg chg="addSp delSp modSp new mod">
        <pc:chgData name="Pineda Gonzalez-Rubio, Leiana J." userId="c48111e4-f404-4b3b-abd2-a98cead11dac" providerId="ADAL" clId="{41A3D891-8157-40BA-9ED7-CC74BFC882C6}" dt="2025-09-11T19:29:03.274" v="1226" actId="1076"/>
        <pc:sldMkLst>
          <pc:docMk/>
          <pc:sldMk cId="2112877845" sldId="284"/>
        </pc:sldMkLst>
        <pc:spChg chg="del">
          <ac:chgData name="Pineda Gonzalez-Rubio, Leiana J." userId="c48111e4-f404-4b3b-abd2-a98cead11dac" providerId="ADAL" clId="{41A3D891-8157-40BA-9ED7-CC74BFC882C6}" dt="2025-09-11T19:17:44.715" v="1116" actId="478"/>
          <ac:spMkLst>
            <pc:docMk/>
            <pc:sldMk cId="2112877845" sldId="284"/>
            <ac:spMk id="2" creationId="{C11B8894-0D6F-453D-B712-DE2EA104A868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29:03.274" v="1226" actId="1076"/>
          <ac:graphicFrameMkLst>
            <pc:docMk/>
            <pc:sldMk cId="2112877845" sldId="284"/>
            <ac:graphicFrameMk id="3" creationId="{C7EEF7FD-A865-A366-C55D-654B47BF9E08}"/>
          </ac:graphicFrameMkLst>
        </pc:graphicFrameChg>
      </pc:sldChg>
      <pc:sldChg chg="addSp delSp modSp new mod">
        <pc:chgData name="Pineda Gonzalez-Rubio, Leiana J." userId="c48111e4-f404-4b3b-abd2-a98cead11dac" providerId="ADAL" clId="{41A3D891-8157-40BA-9ED7-CC74BFC882C6}" dt="2025-09-11T19:29:22.157" v="1228" actId="1076"/>
        <pc:sldMkLst>
          <pc:docMk/>
          <pc:sldMk cId="709277667" sldId="285"/>
        </pc:sldMkLst>
        <pc:spChg chg="del">
          <ac:chgData name="Pineda Gonzalez-Rubio, Leiana J." userId="c48111e4-f404-4b3b-abd2-a98cead11dac" providerId="ADAL" clId="{41A3D891-8157-40BA-9ED7-CC74BFC882C6}" dt="2025-09-11T19:21:32.362" v="1154" actId="478"/>
          <ac:spMkLst>
            <pc:docMk/>
            <pc:sldMk cId="709277667" sldId="285"/>
            <ac:spMk id="2" creationId="{4D92C645-BA96-D710-3E8B-7C640FA74D99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29:22.157" v="1228" actId="1076"/>
          <ac:graphicFrameMkLst>
            <pc:docMk/>
            <pc:sldMk cId="709277667" sldId="285"/>
            <ac:graphicFrameMk id="3" creationId="{6A4C318D-C0EF-E25A-61E9-CC7AD6A34F48}"/>
          </ac:graphicFrameMkLst>
        </pc:graphicFrameChg>
      </pc:sldChg>
      <pc:sldChg chg="addSp delSp modSp new mod">
        <pc:chgData name="Pineda Gonzalez-Rubio, Leiana J." userId="c48111e4-f404-4b3b-abd2-a98cead11dac" providerId="ADAL" clId="{41A3D891-8157-40BA-9ED7-CC74BFC882C6}" dt="2025-09-11T19:25:51.803" v="1207"/>
        <pc:sldMkLst>
          <pc:docMk/>
          <pc:sldMk cId="600032004" sldId="286"/>
        </pc:sldMkLst>
        <pc:spChg chg="del">
          <ac:chgData name="Pineda Gonzalez-Rubio, Leiana J." userId="c48111e4-f404-4b3b-abd2-a98cead11dac" providerId="ADAL" clId="{41A3D891-8157-40BA-9ED7-CC74BFC882C6}" dt="2025-09-11T19:24:42.931" v="1192" actId="478"/>
          <ac:spMkLst>
            <pc:docMk/>
            <pc:sldMk cId="600032004" sldId="286"/>
            <ac:spMk id="2" creationId="{2B6E251E-F695-B6F0-3619-42C5AC57BCFD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25:51.803" v="1207"/>
          <ac:graphicFrameMkLst>
            <pc:docMk/>
            <pc:sldMk cId="600032004" sldId="286"/>
            <ac:graphicFrameMk id="3" creationId="{B6B36677-75A0-BD86-EBA4-E65FD7D4B82F}"/>
          </ac:graphicFrameMkLst>
        </pc:graphicFrameChg>
      </pc:sldChg>
      <pc:sldChg chg="addSp delSp modSp new mod">
        <pc:chgData name="Pineda Gonzalez-Rubio, Leiana J." userId="c48111e4-f404-4b3b-abd2-a98cead11dac" providerId="ADAL" clId="{41A3D891-8157-40BA-9ED7-CC74BFC882C6}" dt="2025-09-11T19:28:07.114" v="1223" actId="207"/>
        <pc:sldMkLst>
          <pc:docMk/>
          <pc:sldMk cId="1068739711" sldId="287"/>
        </pc:sldMkLst>
        <pc:spChg chg="del">
          <ac:chgData name="Pineda Gonzalez-Rubio, Leiana J." userId="c48111e4-f404-4b3b-abd2-a98cead11dac" providerId="ADAL" clId="{41A3D891-8157-40BA-9ED7-CC74BFC882C6}" dt="2025-09-11T19:26:23.989" v="1208" actId="478"/>
          <ac:spMkLst>
            <pc:docMk/>
            <pc:sldMk cId="1068739711" sldId="287"/>
            <ac:spMk id="2" creationId="{BE83CB31-BCD6-7ECC-F485-B87EDB20A617}"/>
          </ac:spMkLst>
        </pc:spChg>
        <pc:graphicFrameChg chg="add mod">
          <ac:chgData name="Pineda Gonzalez-Rubio, Leiana J." userId="c48111e4-f404-4b3b-abd2-a98cead11dac" providerId="ADAL" clId="{41A3D891-8157-40BA-9ED7-CC74BFC882C6}" dt="2025-09-11T19:28:07.114" v="1223" actId="207"/>
          <ac:graphicFrameMkLst>
            <pc:docMk/>
            <pc:sldMk cId="1068739711" sldId="287"/>
            <ac:graphicFrameMk id="3" creationId="{AAECB676-9494-2AEF-B3E5-0A9BCB5D8DBB}"/>
          </ac:graphicFrameMkLst>
        </pc:graphicFrameChg>
      </pc:sldChg>
      <pc:sldChg chg="new del">
        <pc:chgData name="Pineda Gonzalez-Rubio, Leiana J." userId="c48111e4-f404-4b3b-abd2-a98cead11dac" providerId="ADAL" clId="{41A3D891-8157-40BA-9ED7-CC74BFC882C6}" dt="2025-09-11T19:29:59.072" v="1230" actId="47"/>
        <pc:sldMkLst>
          <pc:docMk/>
          <pc:sldMk cId="243564505" sldId="288"/>
        </pc:sldMkLst>
      </pc:sldChg>
      <pc:sldChg chg="addSp delSp modSp new mod">
        <pc:chgData name="Pineda Gonzalez-Rubio, Leiana J." userId="c48111e4-f404-4b3b-abd2-a98cead11dac" providerId="ADAL" clId="{41A3D891-8157-40BA-9ED7-CC74BFC882C6}" dt="2025-09-11T19:31:06.813" v="1250" actId="12788"/>
        <pc:sldMkLst>
          <pc:docMk/>
          <pc:sldMk cId="1251414772" sldId="288"/>
        </pc:sldMkLst>
        <pc:spChg chg="del">
          <ac:chgData name="Pineda Gonzalez-Rubio, Leiana J." userId="c48111e4-f404-4b3b-abd2-a98cead11dac" providerId="ADAL" clId="{41A3D891-8157-40BA-9ED7-CC74BFC882C6}" dt="2025-09-11T19:30:06.146" v="1232" actId="478"/>
          <ac:spMkLst>
            <pc:docMk/>
            <pc:sldMk cId="1251414772" sldId="288"/>
            <ac:spMk id="2" creationId="{CCA95D61-81CA-76AF-F301-9A2DBBF7A461}"/>
          </ac:spMkLst>
        </pc:spChg>
        <pc:spChg chg="del">
          <ac:chgData name="Pineda Gonzalez-Rubio, Leiana J." userId="c48111e4-f404-4b3b-abd2-a98cead11dac" providerId="ADAL" clId="{41A3D891-8157-40BA-9ED7-CC74BFC882C6}" dt="2025-09-11T19:30:06.978" v="1233" actId="478"/>
          <ac:spMkLst>
            <pc:docMk/>
            <pc:sldMk cId="1251414772" sldId="288"/>
            <ac:spMk id="3" creationId="{6FEE15B7-6872-7582-399D-3F6BA9B52C33}"/>
          </ac:spMkLst>
        </pc:spChg>
        <pc:spChg chg="add mod">
          <ac:chgData name="Pineda Gonzalez-Rubio, Leiana J." userId="c48111e4-f404-4b3b-abd2-a98cead11dac" providerId="ADAL" clId="{41A3D891-8157-40BA-9ED7-CC74BFC882C6}" dt="2025-09-11T19:31:06.813" v="1250" actId="12788"/>
          <ac:spMkLst>
            <pc:docMk/>
            <pc:sldMk cId="1251414772" sldId="288"/>
            <ac:spMk id="6" creationId="{34D4AC4D-73AA-E6CF-942D-3D2458A89654}"/>
          </ac:spMkLst>
        </pc:spChg>
        <pc:picChg chg="add mod">
          <ac:chgData name="Pineda Gonzalez-Rubio, Leiana J." userId="c48111e4-f404-4b3b-abd2-a98cead11dac" providerId="ADAL" clId="{41A3D891-8157-40BA-9ED7-CC74BFC882C6}" dt="2025-09-11T19:31:06.813" v="1250" actId="12788"/>
          <ac:picMkLst>
            <pc:docMk/>
            <pc:sldMk cId="1251414772" sldId="288"/>
            <ac:picMk id="4" creationId="{169DDDA3-1F0F-4177-A184-317D567C2FBF}"/>
          </ac:picMkLst>
        </pc:picChg>
      </pc:sldChg>
      <pc:sldChg chg="addSp modSp new mod">
        <pc:chgData name="Pineda Gonzalez-Rubio, Leiana J." userId="c48111e4-f404-4b3b-abd2-a98cead11dac" providerId="ADAL" clId="{41A3D891-8157-40BA-9ED7-CC74BFC882C6}" dt="2025-09-11T19:35:06.407" v="1315" actId="1076"/>
        <pc:sldMkLst>
          <pc:docMk/>
          <pc:sldMk cId="2004401545" sldId="289"/>
        </pc:sldMkLst>
        <pc:spChg chg="mod">
          <ac:chgData name="Pineda Gonzalez-Rubio, Leiana J." userId="c48111e4-f404-4b3b-abd2-a98cead11dac" providerId="ADAL" clId="{41A3D891-8157-40BA-9ED7-CC74BFC882C6}" dt="2025-09-11T19:34:46.475" v="1306" actId="1076"/>
          <ac:spMkLst>
            <pc:docMk/>
            <pc:sldMk cId="2004401545" sldId="289"/>
            <ac:spMk id="2" creationId="{2C838B80-2898-66FD-C908-76BE04EAC59A}"/>
          </ac:spMkLst>
        </pc:spChg>
        <pc:spChg chg="mod">
          <ac:chgData name="Pineda Gonzalez-Rubio, Leiana J." userId="c48111e4-f404-4b3b-abd2-a98cead11dac" providerId="ADAL" clId="{41A3D891-8157-40BA-9ED7-CC74BFC882C6}" dt="2025-09-11T19:35:06.407" v="1315" actId="1076"/>
          <ac:spMkLst>
            <pc:docMk/>
            <pc:sldMk cId="2004401545" sldId="289"/>
            <ac:spMk id="3" creationId="{626688DC-2478-DDA4-6107-0BD40B86C14F}"/>
          </ac:spMkLst>
        </pc:spChg>
        <pc:spChg chg="add mod">
          <ac:chgData name="Pineda Gonzalez-Rubio, Leiana J." userId="c48111e4-f404-4b3b-abd2-a98cead11dac" providerId="ADAL" clId="{41A3D891-8157-40BA-9ED7-CC74BFC882C6}" dt="2025-09-11T19:34:06.788" v="1297" actId="207"/>
          <ac:spMkLst>
            <pc:docMk/>
            <pc:sldMk cId="2004401545" sldId="289"/>
            <ac:spMk id="6" creationId="{F0DB497B-0091-6C0A-C4E6-41203079DCC2}"/>
          </ac:spMkLst>
        </pc:spChg>
        <pc:spChg chg="add mod">
          <ac:chgData name="Pineda Gonzalez-Rubio, Leiana J." userId="c48111e4-f404-4b3b-abd2-a98cead11dac" providerId="ADAL" clId="{41A3D891-8157-40BA-9ED7-CC74BFC882C6}" dt="2025-09-11T19:34:06.788" v="1297" actId="207"/>
          <ac:spMkLst>
            <pc:docMk/>
            <pc:sldMk cId="2004401545" sldId="289"/>
            <ac:spMk id="7" creationId="{2286DED6-0FA1-EF89-DF02-766697D85811}"/>
          </ac:spMkLst>
        </pc:spChg>
        <pc:spChg chg="add mod">
          <ac:chgData name="Pineda Gonzalez-Rubio, Leiana J." userId="c48111e4-f404-4b3b-abd2-a98cead11dac" providerId="ADAL" clId="{41A3D891-8157-40BA-9ED7-CC74BFC882C6}" dt="2025-09-11T19:34:38.330" v="1305" actId="14100"/>
          <ac:spMkLst>
            <pc:docMk/>
            <pc:sldMk cId="2004401545" sldId="289"/>
            <ac:spMk id="9" creationId="{DA2F176E-432A-8015-4F24-647170D3D29F}"/>
          </ac:spMkLst>
        </pc:spChg>
        <pc:picChg chg="add mod">
          <ac:chgData name="Pineda Gonzalez-Rubio, Leiana J." userId="c48111e4-f404-4b3b-abd2-a98cead11dac" providerId="ADAL" clId="{41A3D891-8157-40BA-9ED7-CC74BFC882C6}" dt="2025-09-11T19:33:25.223" v="1290" actId="12788"/>
          <ac:picMkLst>
            <pc:docMk/>
            <pc:sldMk cId="2004401545" sldId="289"/>
            <ac:picMk id="4" creationId="{7727C364-C17F-E092-1336-81BD42B4D7C1}"/>
          </ac:picMkLst>
        </pc:picChg>
        <pc:picChg chg="add mod">
          <ac:chgData name="Pineda Gonzalez-Rubio, Leiana J." userId="c48111e4-f404-4b3b-abd2-a98cead11dac" providerId="ADAL" clId="{41A3D891-8157-40BA-9ED7-CC74BFC882C6}" dt="2025-09-11T19:32:42.016" v="1280" actId="1076"/>
          <ac:picMkLst>
            <pc:docMk/>
            <pc:sldMk cId="2004401545" sldId="289"/>
            <ac:picMk id="5" creationId="{BC41072F-A787-778E-4956-FEEACD949AE2}"/>
          </ac:picMkLst>
        </pc:picChg>
      </pc:sldChg>
      <pc:sldChg chg="addSp modSp new mod">
        <pc:chgData name="Pineda Gonzalez-Rubio, Leiana J." userId="c48111e4-f404-4b3b-abd2-a98cead11dac" providerId="ADAL" clId="{41A3D891-8157-40BA-9ED7-CC74BFC882C6}" dt="2025-09-11T19:40:47.772" v="1381" actId="5793"/>
        <pc:sldMkLst>
          <pc:docMk/>
          <pc:sldMk cId="3316500070" sldId="290"/>
        </pc:sldMkLst>
        <pc:spChg chg="mod">
          <ac:chgData name="Pineda Gonzalez-Rubio, Leiana J." userId="c48111e4-f404-4b3b-abd2-a98cead11dac" providerId="ADAL" clId="{41A3D891-8157-40BA-9ED7-CC74BFC882C6}" dt="2025-09-11T19:35:28.965" v="1320" actId="255"/>
          <ac:spMkLst>
            <pc:docMk/>
            <pc:sldMk cId="3316500070" sldId="290"/>
            <ac:spMk id="2" creationId="{78086746-1B57-45E7-6499-6C5F7D837A8A}"/>
          </ac:spMkLst>
        </pc:spChg>
        <pc:spChg chg="mod">
          <ac:chgData name="Pineda Gonzalez-Rubio, Leiana J." userId="c48111e4-f404-4b3b-abd2-a98cead11dac" providerId="ADAL" clId="{41A3D891-8157-40BA-9ED7-CC74BFC882C6}" dt="2025-09-11T19:40:47.772" v="1381" actId="5793"/>
          <ac:spMkLst>
            <pc:docMk/>
            <pc:sldMk cId="3316500070" sldId="290"/>
            <ac:spMk id="3" creationId="{A8C98C1B-D1D7-86FC-6616-879D841B0146}"/>
          </ac:spMkLst>
        </pc:spChg>
        <pc:spChg chg="add mod">
          <ac:chgData name="Pineda Gonzalez-Rubio, Leiana J." userId="c48111e4-f404-4b3b-abd2-a98cead11dac" providerId="ADAL" clId="{41A3D891-8157-40BA-9ED7-CC74BFC882C6}" dt="2025-09-11T19:38:00.386" v="1363" actId="1076"/>
          <ac:spMkLst>
            <pc:docMk/>
            <pc:sldMk cId="3316500070" sldId="290"/>
            <ac:spMk id="7" creationId="{D3509DBB-3FB9-B515-3627-D8DF141617A9}"/>
          </ac:spMkLst>
        </pc:spChg>
        <pc:spChg chg="add mod">
          <ac:chgData name="Pineda Gonzalez-Rubio, Leiana J." userId="c48111e4-f404-4b3b-abd2-a98cead11dac" providerId="ADAL" clId="{41A3D891-8157-40BA-9ED7-CC74BFC882C6}" dt="2025-09-11T19:38:34.246" v="1372" actId="207"/>
          <ac:spMkLst>
            <pc:docMk/>
            <pc:sldMk cId="3316500070" sldId="290"/>
            <ac:spMk id="9" creationId="{8474D52A-BDD6-0EF4-AF8C-D7D3C0FCB428}"/>
          </ac:spMkLst>
        </pc:spChg>
        <pc:spChg chg="add mod">
          <ac:chgData name="Pineda Gonzalez-Rubio, Leiana J." userId="c48111e4-f404-4b3b-abd2-a98cead11dac" providerId="ADAL" clId="{41A3D891-8157-40BA-9ED7-CC74BFC882C6}" dt="2025-09-11T19:39:02.580" v="1378" actId="1076"/>
          <ac:spMkLst>
            <pc:docMk/>
            <pc:sldMk cId="3316500070" sldId="290"/>
            <ac:spMk id="11" creationId="{80D42261-E362-2665-B023-282C34BA3517}"/>
          </ac:spMkLst>
        </pc:spChg>
        <pc:picChg chg="add mod">
          <ac:chgData name="Pineda Gonzalez-Rubio, Leiana J." userId="c48111e4-f404-4b3b-abd2-a98cead11dac" providerId="ADAL" clId="{41A3D891-8157-40BA-9ED7-CC74BFC882C6}" dt="2025-09-11T19:37:14.601" v="1354" actId="1076"/>
          <ac:picMkLst>
            <pc:docMk/>
            <pc:sldMk cId="3316500070" sldId="290"/>
            <ac:picMk id="4" creationId="{6E562999-CC2E-0FE8-B7A9-9633A06735C5}"/>
          </ac:picMkLst>
        </pc:picChg>
        <pc:picChg chg="add mod">
          <ac:chgData name="Pineda Gonzalez-Rubio, Leiana J." userId="c48111e4-f404-4b3b-abd2-a98cead11dac" providerId="ADAL" clId="{41A3D891-8157-40BA-9ED7-CC74BFC882C6}" dt="2025-09-11T19:37:14.601" v="1354" actId="1076"/>
          <ac:picMkLst>
            <pc:docMk/>
            <pc:sldMk cId="3316500070" sldId="290"/>
            <ac:picMk id="5" creationId="{9243DEE8-5EAC-CBA2-EC96-3C1D013984D2}"/>
          </ac:picMkLst>
        </pc:picChg>
      </pc:sldChg>
      <pc:sldMasterChg chg="setBg modSldLayout">
        <pc:chgData name="Pineda Gonzalez-Rubio, Leiana J." userId="c48111e4-f404-4b3b-abd2-a98cead11dac" providerId="ADAL" clId="{41A3D891-8157-40BA-9ED7-CC74BFC882C6}" dt="2025-09-11T18:17:24.672" v="449"/>
        <pc:sldMasterMkLst>
          <pc:docMk/>
          <pc:sldMasterMk cId="0" sldId="2147483648"/>
        </pc:sldMasterMkLst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861850901" sldId="2147483656"/>
          </pc:sldLayoutMkLst>
        </pc:sldLayoutChg>
        <pc:sldLayoutChg chg="addSp delSp modSp mod 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2781046604" sldId="2147483657"/>
          </pc:sldLayoutMkLst>
          <pc:spChg chg="del">
            <ac:chgData name="Pineda Gonzalez-Rubio, Leiana J." userId="c48111e4-f404-4b3b-abd2-a98cead11dac" providerId="ADAL" clId="{41A3D891-8157-40BA-9ED7-CC74BFC882C6}" dt="2025-09-11T18:11:41.650" v="396" actId="478"/>
            <ac:spMkLst>
              <pc:docMk/>
              <pc:sldMasterMk cId="0" sldId="2147483648"/>
              <pc:sldLayoutMk cId="2781046604" sldId="2147483657"/>
              <ac:spMk id="2" creationId="{5BB76F0F-652A-7ADB-9D4A-FE3B53A25886}"/>
            </ac:spMkLst>
          </pc:spChg>
          <pc:spChg chg="add mod">
            <ac:chgData name="Pineda Gonzalez-Rubio, Leiana J." userId="c48111e4-f404-4b3b-abd2-a98cead11dac" providerId="ADAL" clId="{41A3D891-8157-40BA-9ED7-CC74BFC882C6}" dt="2025-09-11T18:13:03.218" v="414" actId="207"/>
            <ac:spMkLst>
              <pc:docMk/>
              <pc:sldMasterMk cId="0" sldId="2147483648"/>
              <pc:sldLayoutMk cId="2781046604" sldId="2147483657"/>
              <ac:spMk id="3" creationId="{856AB981-73DB-A034-E064-8EE2B952DBF3}"/>
            </ac:spMkLst>
          </pc:spChg>
          <pc:spChg chg="add mod">
            <ac:chgData name="Pineda Gonzalez-Rubio, Leiana J." userId="c48111e4-f404-4b3b-abd2-a98cead11dac" providerId="ADAL" clId="{41A3D891-8157-40BA-9ED7-CC74BFC882C6}" dt="2025-09-11T18:13:11.043" v="415"/>
            <ac:spMkLst>
              <pc:docMk/>
              <pc:sldMasterMk cId="0" sldId="2147483648"/>
              <pc:sldLayoutMk cId="2781046604" sldId="2147483657"/>
              <ac:spMk id="4" creationId="{A2010CB4-8C23-30CA-D5A0-5F6B96942AF8}"/>
            </ac:spMkLst>
          </pc:spChg>
        </pc:sldLayoutChg>
        <pc:sldLayoutChg chg="addSp modSp mod setBg">
          <pc:chgData name="Pineda Gonzalez-Rubio, Leiana J." userId="c48111e4-f404-4b3b-abd2-a98cead11dac" providerId="ADAL" clId="{41A3D891-8157-40BA-9ED7-CC74BFC882C6}" dt="2025-09-11T18:17:24.672" v="449"/>
          <pc:sldLayoutMkLst>
            <pc:docMk/>
            <pc:sldMasterMk cId="0" sldId="2147483648"/>
            <pc:sldLayoutMk cId="2092244890" sldId="2147483658"/>
          </pc:sldLayoutMkLst>
          <pc:spChg chg="mod">
            <ac:chgData name="Pineda Gonzalez-Rubio, Leiana J." userId="c48111e4-f404-4b3b-abd2-a98cead11dac" providerId="ADAL" clId="{41A3D891-8157-40BA-9ED7-CC74BFC882C6}" dt="2025-09-11T18:12:52.363" v="412" actId="207"/>
            <ac:spMkLst>
              <pc:docMk/>
              <pc:sldMasterMk cId="0" sldId="2147483648"/>
              <pc:sldLayoutMk cId="2092244890" sldId="2147483658"/>
              <ac:spMk id="2" creationId="{D973B2CF-E3C2-B3FC-6728-E818FC57657C}"/>
            </ac:spMkLst>
          </pc:spChg>
          <pc:spChg chg="add mod">
            <ac:chgData name="Pineda Gonzalez-Rubio, Leiana J." userId="c48111e4-f404-4b3b-abd2-a98cead11dac" providerId="ADAL" clId="{41A3D891-8157-40BA-9ED7-CC74BFC882C6}" dt="2025-09-11T18:13:16.760" v="416"/>
            <ac:spMkLst>
              <pc:docMk/>
              <pc:sldMasterMk cId="0" sldId="2147483648"/>
              <pc:sldLayoutMk cId="2092244890" sldId="2147483658"/>
              <ac:spMk id="3" creationId="{93951259-8698-502F-8B27-2C1F540D91D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h-fileserv\lcp_folders$\6-%20LBCHP\3%20-%20Data%20&amp;%20Evaluation\1-Data%20All\Data%20for%20Presentations\LA%20cancer%20data%20slides\LBCHP%20Charts%20and%20Graphs%20for%20kick%20of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519515731555E-2"/>
          <c:y val="3.6729647449522812E-2"/>
          <c:w val="0.88531463254593168"/>
          <c:h val="0.81075618388610515"/>
        </c:manualLayout>
      </c:layout>
      <c:lineChart>
        <c:grouping val="standard"/>
        <c:varyColors val="0"/>
        <c:ser>
          <c:idx val="0"/>
          <c:order val="0"/>
          <c:tx>
            <c:strRef>
              <c:f>'Totals by FY'!$B$2</c:f>
              <c:strCache>
                <c:ptCount val="1"/>
                <c:pt idx="0">
                  <c:v>Breast Screening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'Totals by FY'!$A$3:$A$21</c:f>
              <c:strCache>
                <c:ptCount val="19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0">
                  <c:v>FY17</c:v>
                </c:pt>
                <c:pt idx="11">
                  <c:v>FY18</c:v>
                </c:pt>
                <c:pt idx="12">
                  <c:v>FY19</c:v>
                </c:pt>
                <c:pt idx="13">
                  <c:v>FY20</c:v>
                </c:pt>
                <c:pt idx="14">
                  <c:v>FY21</c:v>
                </c:pt>
                <c:pt idx="15">
                  <c:v>FY22</c:v>
                </c:pt>
                <c:pt idx="16">
                  <c:v>FY23</c:v>
                </c:pt>
                <c:pt idx="17">
                  <c:v>FY24</c:v>
                </c:pt>
                <c:pt idx="18">
                  <c:v>FY25</c:v>
                </c:pt>
              </c:strCache>
            </c:strRef>
          </c:cat>
          <c:val>
            <c:numRef>
              <c:f>'Totals by FY'!$B$3:$B$21</c:f>
              <c:numCache>
                <c:formatCode>#,##0</c:formatCode>
                <c:ptCount val="19"/>
                <c:pt idx="0">
                  <c:v>6030</c:v>
                </c:pt>
                <c:pt idx="1">
                  <c:v>8000</c:v>
                </c:pt>
                <c:pt idx="2">
                  <c:v>10014</c:v>
                </c:pt>
                <c:pt idx="3">
                  <c:v>9020</c:v>
                </c:pt>
                <c:pt idx="4">
                  <c:v>9617</c:v>
                </c:pt>
                <c:pt idx="5">
                  <c:v>10214</c:v>
                </c:pt>
                <c:pt idx="6">
                  <c:v>8756</c:v>
                </c:pt>
                <c:pt idx="7">
                  <c:v>9039</c:v>
                </c:pt>
                <c:pt idx="8">
                  <c:v>8357</c:v>
                </c:pt>
                <c:pt idx="9" formatCode="General">
                  <c:v>0</c:v>
                </c:pt>
                <c:pt idx="10">
                  <c:v>3559</c:v>
                </c:pt>
                <c:pt idx="11">
                  <c:v>2832</c:v>
                </c:pt>
                <c:pt idx="12">
                  <c:v>2731</c:v>
                </c:pt>
                <c:pt idx="13">
                  <c:v>2630</c:v>
                </c:pt>
                <c:pt idx="14">
                  <c:v>1766</c:v>
                </c:pt>
                <c:pt idx="15">
                  <c:v>2106</c:v>
                </c:pt>
                <c:pt idx="16">
                  <c:v>2798</c:v>
                </c:pt>
                <c:pt idx="17" formatCode="General">
                  <c:v>2995</c:v>
                </c:pt>
                <c:pt idx="18">
                  <c:v>3022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DE-47DE-B624-DD0DEDE0DFB3}"/>
            </c:ext>
          </c:extLst>
        </c:ser>
        <c:ser>
          <c:idx val="1"/>
          <c:order val="1"/>
          <c:tx>
            <c:strRef>
              <c:f>'Totals by FY'!$C$2</c:f>
              <c:strCache>
                <c:ptCount val="1"/>
                <c:pt idx="0">
                  <c:v>Cervical Screening</c:v>
                </c:pt>
              </c:strCache>
            </c:strRef>
          </c:tx>
          <c:spPr>
            <a:ln w="31750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cat>
            <c:strRef>
              <c:f>'Totals by FY'!$A$3:$A$21</c:f>
              <c:strCache>
                <c:ptCount val="19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0">
                  <c:v>FY17</c:v>
                </c:pt>
                <c:pt idx="11">
                  <c:v>FY18</c:v>
                </c:pt>
                <c:pt idx="12">
                  <c:v>FY19</c:v>
                </c:pt>
                <c:pt idx="13">
                  <c:v>FY20</c:v>
                </c:pt>
                <c:pt idx="14">
                  <c:v>FY21</c:v>
                </c:pt>
                <c:pt idx="15">
                  <c:v>FY22</c:v>
                </c:pt>
                <c:pt idx="16">
                  <c:v>FY23</c:v>
                </c:pt>
                <c:pt idx="17">
                  <c:v>FY24</c:v>
                </c:pt>
                <c:pt idx="18">
                  <c:v>FY25</c:v>
                </c:pt>
              </c:strCache>
            </c:strRef>
          </c:cat>
          <c:val>
            <c:numRef>
              <c:f>'Totals by FY'!$C$3:$C$21</c:f>
              <c:numCache>
                <c:formatCode>#,##0</c:formatCode>
                <c:ptCount val="19"/>
                <c:pt idx="0">
                  <c:v>3115</c:v>
                </c:pt>
                <c:pt idx="1">
                  <c:v>3836</c:v>
                </c:pt>
                <c:pt idx="2">
                  <c:v>3714</c:v>
                </c:pt>
                <c:pt idx="3">
                  <c:v>3313</c:v>
                </c:pt>
                <c:pt idx="4">
                  <c:v>2944</c:v>
                </c:pt>
                <c:pt idx="5">
                  <c:v>2723</c:v>
                </c:pt>
                <c:pt idx="6">
                  <c:v>1469</c:v>
                </c:pt>
                <c:pt idx="7">
                  <c:v>2413</c:v>
                </c:pt>
                <c:pt idx="8">
                  <c:v>2738</c:v>
                </c:pt>
                <c:pt idx="9">
                  <c:v>9039</c:v>
                </c:pt>
                <c:pt idx="10">
                  <c:v>1446</c:v>
                </c:pt>
                <c:pt idx="11" formatCode="General">
                  <c:v>1177</c:v>
                </c:pt>
                <c:pt idx="12">
                  <c:v>1095</c:v>
                </c:pt>
                <c:pt idx="13">
                  <c:v>910</c:v>
                </c:pt>
                <c:pt idx="14">
                  <c:v>885</c:v>
                </c:pt>
                <c:pt idx="15">
                  <c:v>873</c:v>
                </c:pt>
                <c:pt idx="16">
                  <c:v>928</c:v>
                </c:pt>
                <c:pt idx="17" formatCode="General">
                  <c:v>743</c:v>
                </c:pt>
                <c:pt idx="18">
                  <c:v>1282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DE-47DE-B624-DD0DEDE0DFB3}"/>
            </c:ext>
          </c:extLst>
        </c:ser>
        <c:ser>
          <c:idx val="2"/>
          <c:order val="2"/>
          <c:tx>
            <c:strRef>
              <c:f>'Totals by FY'!$D$2</c:f>
              <c:strCache>
                <c:ptCount val="1"/>
                <c:pt idx="0">
                  <c:v>PN Only Served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'Totals by FY'!$A$3:$A$21</c:f>
              <c:strCache>
                <c:ptCount val="19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0">
                  <c:v>FY17</c:v>
                </c:pt>
                <c:pt idx="11">
                  <c:v>FY18</c:v>
                </c:pt>
                <c:pt idx="12">
                  <c:v>FY19</c:v>
                </c:pt>
                <c:pt idx="13">
                  <c:v>FY20</c:v>
                </c:pt>
                <c:pt idx="14">
                  <c:v>FY21</c:v>
                </c:pt>
                <c:pt idx="15">
                  <c:v>FY22</c:v>
                </c:pt>
                <c:pt idx="16">
                  <c:v>FY23</c:v>
                </c:pt>
                <c:pt idx="17">
                  <c:v>FY24</c:v>
                </c:pt>
                <c:pt idx="18">
                  <c:v>FY25</c:v>
                </c:pt>
              </c:strCache>
            </c:strRef>
          </c:cat>
          <c:val>
            <c:numRef>
              <c:f>'Totals by FY'!$D$3:$D$21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 formatCode="#,##0">
                  <c:v>1325</c:v>
                </c:pt>
                <c:pt idx="12" formatCode="#,##0">
                  <c:v>2608</c:v>
                </c:pt>
                <c:pt idx="13" formatCode="#,##0">
                  <c:v>4493</c:v>
                </c:pt>
                <c:pt idx="14">
                  <c:v>4183</c:v>
                </c:pt>
                <c:pt idx="15">
                  <c:v>4505</c:v>
                </c:pt>
                <c:pt idx="16">
                  <c:v>3905</c:v>
                </c:pt>
                <c:pt idx="17">
                  <c:v>3217</c:v>
                </c:pt>
                <c:pt idx="18">
                  <c:v>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DE-47DE-B624-DD0DEDE0DFB3}"/>
            </c:ext>
          </c:extLst>
        </c:ser>
        <c:ser>
          <c:idx val="3"/>
          <c:order val="3"/>
          <c:tx>
            <c:strRef>
              <c:f>'Totals by FY'!$E$2</c:f>
              <c:strCache>
                <c:ptCount val="1"/>
                <c:pt idx="0">
                  <c:v>Clinical Women Served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'Totals by FY'!$A$3:$A$21</c:f>
              <c:strCache>
                <c:ptCount val="19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0">
                  <c:v>FY17</c:v>
                </c:pt>
                <c:pt idx="11">
                  <c:v>FY18</c:v>
                </c:pt>
                <c:pt idx="12">
                  <c:v>FY19</c:v>
                </c:pt>
                <c:pt idx="13">
                  <c:v>FY20</c:v>
                </c:pt>
                <c:pt idx="14">
                  <c:v>FY21</c:v>
                </c:pt>
                <c:pt idx="15">
                  <c:v>FY22</c:v>
                </c:pt>
                <c:pt idx="16">
                  <c:v>FY23</c:v>
                </c:pt>
                <c:pt idx="17">
                  <c:v>FY24</c:v>
                </c:pt>
                <c:pt idx="18">
                  <c:v>FY25</c:v>
                </c:pt>
              </c:strCache>
            </c:strRef>
          </c:cat>
          <c:val>
            <c:numRef>
              <c:f>'Totals by FY'!$E$3:$E$21</c:f>
              <c:numCache>
                <c:formatCode>#,##0</c:formatCode>
                <c:ptCount val="19"/>
                <c:pt idx="0">
                  <c:v>9131</c:v>
                </c:pt>
                <c:pt idx="1">
                  <c:v>11805</c:v>
                </c:pt>
                <c:pt idx="2">
                  <c:v>14106</c:v>
                </c:pt>
                <c:pt idx="3">
                  <c:v>13069</c:v>
                </c:pt>
                <c:pt idx="4">
                  <c:v>13547</c:v>
                </c:pt>
                <c:pt idx="5">
                  <c:v>13820</c:v>
                </c:pt>
                <c:pt idx="6">
                  <c:v>11977</c:v>
                </c:pt>
                <c:pt idx="7">
                  <c:v>12794</c:v>
                </c:pt>
                <c:pt idx="8">
                  <c:v>11671</c:v>
                </c:pt>
                <c:pt idx="9">
                  <c:v>9039</c:v>
                </c:pt>
                <c:pt idx="10">
                  <c:v>4925</c:v>
                </c:pt>
                <c:pt idx="11">
                  <c:v>3934</c:v>
                </c:pt>
                <c:pt idx="12">
                  <c:v>3766</c:v>
                </c:pt>
                <c:pt idx="13">
                  <c:v>3560</c:v>
                </c:pt>
                <c:pt idx="14">
                  <c:v>2616</c:v>
                </c:pt>
                <c:pt idx="15">
                  <c:v>3290</c:v>
                </c:pt>
                <c:pt idx="16">
                  <c:v>3586</c:v>
                </c:pt>
                <c:pt idx="17" formatCode="General">
                  <c:v>3697</c:v>
                </c:pt>
                <c:pt idx="18">
                  <c:v>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DE-47DE-B624-DD0DEDE0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267776"/>
        <c:axId val="623277616"/>
      </c:lineChart>
      <c:catAx>
        <c:axId val="6232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77616"/>
        <c:crosses val="autoZero"/>
        <c:auto val="1"/>
        <c:lblAlgn val="ctr"/>
        <c:lblOffset val="100"/>
        <c:noMultiLvlLbl val="0"/>
      </c:catAx>
      <c:valAx>
        <c:axId val="623277616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67776"/>
        <c:crosses val="autoZero"/>
        <c:crossBetween val="between"/>
        <c:majorUnit val="50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E85D75"/>
                </a:solidFill>
                <a:latin typeface="Glacial Indifference" pitchFamily="50" charset="0"/>
              </a:rPr>
              <a:t>LBCHP</a:t>
            </a:r>
            <a:r>
              <a:rPr lang="en-US" sz="2800" b="1" baseline="0" dirty="0">
                <a:solidFill>
                  <a:srgbClr val="E85D75"/>
                </a:solidFill>
                <a:latin typeface="Glacial Indifference" pitchFamily="50" charset="0"/>
              </a:rPr>
              <a:t> Paid Mammograms by Provider Site - FY2025</a:t>
            </a:r>
            <a:endParaRPr lang="en-US" sz="2800" b="1" dirty="0">
              <a:solidFill>
                <a:srgbClr val="E85D75"/>
              </a:solidFill>
              <a:latin typeface="Glacial Indifference" pitchFamily="50" charset="0"/>
            </a:endParaRPr>
          </a:p>
        </c:rich>
      </c:tx>
      <c:layout>
        <c:manualLayout>
          <c:xMode val="edge"/>
          <c:yMode val="edge"/>
          <c:x val="0.23476412552811884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acial Indifference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830875562127316E-2"/>
          <c:y val="0.11554181032674506"/>
          <c:w val="0.95516912443787272"/>
          <c:h val="0.825314084956701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'Deidentified FY25'!$A$2:$A$9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E</c:v>
                </c:pt>
                <c:pt idx="4">
                  <c:v>D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'Deidentified FY25'!$B$2:$B$9</c:f>
              <c:numCache>
                <c:formatCode>General</c:formatCode>
                <c:ptCount val="8"/>
                <c:pt idx="0">
                  <c:v>53</c:v>
                </c:pt>
                <c:pt idx="1">
                  <c:v>94</c:v>
                </c:pt>
                <c:pt idx="2">
                  <c:v>162</c:v>
                </c:pt>
                <c:pt idx="3">
                  <c:v>176</c:v>
                </c:pt>
                <c:pt idx="4">
                  <c:v>367</c:v>
                </c:pt>
                <c:pt idx="5">
                  <c:v>398</c:v>
                </c:pt>
                <c:pt idx="6">
                  <c:v>553</c:v>
                </c:pt>
                <c:pt idx="7">
                  <c:v>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9-4C7D-9EA1-77765BFF6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622680"/>
        <c:axId val="732616776"/>
      </c:barChart>
      <c:catAx>
        <c:axId val="73262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32616776"/>
        <c:crosses val="autoZero"/>
        <c:auto val="1"/>
        <c:lblAlgn val="ctr"/>
        <c:lblOffset val="100"/>
        <c:noMultiLvlLbl val="0"/>
      </c:catAx>
      <c:valAx>
        <c:axId val="732616776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3262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E85D75"/>
                </a:solidFill>
                <a:latin typeface="Glacial Indifference" pitchFamily="50" charset="0"/>
              </a:rPr>
              <a:t>LBCHP Paid Pap Tests by Provider Site - FY2025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acial Indifference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37856097449876E-2"/>
          <c:y val="0.13356597039635321"/>
          <c:w val="0.95857343828084307"/>
          <c:h val="0.82536155094376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'Deidentified FY25'!$A$15:$A$22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'Deidentified FY25'!$B$15:$B$22</c:f>
              <c:numCache>
                <c:formatCode>General</c:formatCode>
                <c:ptCount val="8"/>
                <c:pt idx="0">
                  <c:v>22</c:v>
                </c:pt>
                <c:pt idx="1">
                  <c:v>24</c:v>
                </c:pt>
                <c:pt idx="2">
                  <c:v>58</c:v>
                </c:pt>
                <c:pt idx="3">
                  <c:v>69</c:v>
                </c:pt>
                <c:pt idx="4">
                  <c:v>75</c:v>
                </c:pt>
                <c:pt idx="5">
                  <c:v>118</c:v>
                </c:pt>
                <c:pt idx="6">
                  <c:v>218</c:v>
                </c:pt>
                <c:pt idx="7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0-42E7-9256-E36ED566F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608576"/>
        <c:axId val="732606608"/>
      </c:barChart>
      <c:catAx>
        <c:axId val="7326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32606608"/>
        <c:crosses val="autoZero"/>
        <c:auto val="1"/>
        <c:lblAlgn val="ctr"/>
        <c:lblOffset val="100"/>
        <c:noMultiLvlLbl val="0"/>
      </c:catAx>
      <c:valAx>
        <c:axId val="73260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32608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rgbClr val="E85D75"/>
                </a:solidFill>
                <a:latin typeface="Glacial Indifference" pitchFamily="50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E85D75"/>
                </a:solidFill>
              </a:rPr>
              <a:t>LBCHP Women Served (Uninsured) by Provider Site - FY2025</a:t>
            </a:r>
          </a:p>
        </c:rich>
      </c:tx>
      <c:layout>
        <c:manualLayout>
          <c:xMode val="edge"/>
          <c:yMode val="edge"/>
          <c:x val="0.20455443615399607"/>
          <c:y val="2.9585798816568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rgbClr val="E85D75"/>
              </a:solidFill>
              <a:latin typeface="Glacial Indifference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'Deidentified FY25'!$A$41:$A$53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'Deidentified FY25'!$B$41:$B$47</c:f>
              <c:numCache>
                <c:formatCode>General</c:formatCode>
                <c:ptCount val="7"/>
                <c:pt idx="0">
                  <c:v>22</c:v>
                </c:pt>
                <c:pt idx="1">
                  <c:v>486</c:v>
                </c:pt>
                <c:pt idx="2">
                  <c:v>491</c:v>
                </c:pt>
                <c:pt idx="3">
                  <c:v>564</c:v>
                </c:pt>
                <c:pt idx="4">
                  <c:v>727</c:v>
                </c:pt>
                <c:pt idx="5">
                  <c:v>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E-4011-A5BF-5CBE6F954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884560"/>
        <c:axId val="505877016"/>
      </c:barChart>
      <c:catAx>
        <c:axId val="5058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505877016"/>
        <c:crosses val="autoZero"/>
        <c:auto val="1"/>
        <c:lblAlgn val="ctr"/>
        <c:lblOffset val="100"/>
        <c:noMultiLvlLbl val="0"/>
      </c:catAx>
      <c:valAx>
        <c:axId val="5058770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50588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lacial Indifference" pitchFamily="50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E85D75"/>
                </a:solidFill>
              </a:rPr>
              <a:t>LBCHP PN only (Insured) Paid by Provider Site - FY2025</a:t>
            </a:r>
          </a:p>
        </c:rich>
      </c:tx>
      <c:layout>
        <c:manualLayout>
          <c:xMode val="edge"/>
          <c:yMode val="edge"/>
          <c:x val="0.17148041691501711"/>
          <c:y val="2.7083288472259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acial Indifference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816400191011981E-2"/>
          <c:y val="6.0683754548912928E-2"/>
          <c:w val="0.97318359980898805"/>
          <c:h val="0.880823386137808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'Deidentified FY25'!$A$26:$A$36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'Deidentified FY25'!$B$26:$B$36</c:f>
              <c:numCache>
                <c:formatCode>General</c:formatCode>
                <c:ptCount val="11"/>
                <c:pt idx="0">
                  <c:v>147</c:v>
                </c:pt>
                <c:pt idx="1">
                  <c:v>202</c:v>
                </c:pt>
                <c:pt idx="2">
                  <c:v>223</c:v>
                </c:pt>
                <c:pt idx="3">
                  <c:v>420</c:v>
                </c:pt>
                <c:pt idx="4">
                  <c:v>439</c:v>
                </c:pt>
                <c:pt idx="5">
                  <c:v>556</c:v>
                </c:pt>
                <c:pt idx="6">
                  <c:v>826</c:v>
                </c:pt>
                <c:pt idx="7">
                  <c:v>1317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D31-AEFE-BD4EDC784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893744"/>
        <c:axId val="505898336"/>
      </c:barChart>
      <c:catAx>
        <c:axId val="5058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505898336"/>
        <c:crosses val="autoZero"/>
        <c:auto val="1"/>
        <c:lblAlgn val="ctr"/>
        <c:lblOffset val="100"/>
        <c:noMultiLvlLbl val="0"/>
      </c:catAx>
      <c:valAx>
        <c:axId val="505898336"/>
        <c:scaling>
          <c:orientation val="minMax"/>
          <c:max val="15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50589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lacial Indifference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E85D75"/>
                </a:solidFill>
              </a:rPr>
              <a:t>Overall Women Served (Uninsured + Insured) by Provider Site - FY2025</a:t>
            </a:r>
          </a:p>
        </c:rich>
      </c:tx>
      <c:layout>
        <c:manualLayout>
          <c:xMode val="edge"/>
          <c:yMode val="edge"/>
          <c:x val="0.12894196129895527"/>
          <c:y val="1.6436554898093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lacial Indifference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'Deidentified FY25'!$A$57:$A$63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'Deidentified FY25'!$B$57:$B$63</c:f>
              <c:numCache>
                <c:formatCode>General</c:formatCode>
                <c:ptCount val="7"/>
                <c:pt idx="0">
                  <c:v>927</c:v>
                </c:pt>
                <c:pt idx="1">
                  <c:v>929</c:v>
                </c:pt>
                <c:pt idx="2">
                  <c:v>1131</c:v>
                </c:pt>
                <c:pt idx="3">
                  <c:v>1163</c:v>
                </c:pt>
                <c:pt idx="4">
                  <c:v>1326</c:v>
                </c:pt>
                <c:pt idx="5">
                  <c:v>1406</c:v>
                </c:pt>
                <c:pt idx="6">
                  <c:v>2186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0-43F0-89BA-A196B332E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4557656"/>
        <c:axId val="794560608"/>
      </c:barChart>
      <c:catAx>
        <c:axId val="79455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94560608"/>
        <c:crosses val="autoZero"/>
        <c:auto val="1"/>
        <c:lblAlgn val="ctr"/>
        <c:lblOffset val="100"/>
        <c:noMultiLvlLbl val="0"/>
      </c:catAx>
      <c:valAx>
        <c:axId val="794560608"/>
        <c:scaling>
          <c:orientation val="minMax"/>
          <c:max val="17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79455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lacial Indifference" pitchFamily="50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>
                <a:solidFill>
                  <a:srgbClr val="E85D75"/>
                </a:solidFill>
                <a:effectLst/>
                <a:latin typeface="Glacial Indifference" pitchFamily="50" charset="0"/>
              </a:rPr>
              <a:t>Overall totals - FY2024 vs. FY2025</a:t>
            </a:r>
            <a:endParaRPr lang="en-US" sz="2800" b="1" dirty="0">
              <a:solidFill>
                <a:srgbClr val="E85D75"/>
              </a:solidFill>
              <a:effectLst/>
              <a:latin typeface="Glacial Indifference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'Deidentified FY25'!$Z$1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rgbClr val="E85D75"/>
            </a:solidFill>
            <a:ln>
              <a:noFill/>
            </a:ln>
            <a:effectLst/>
          </c:spPr>
          <c:invertIfNegative val="0"/>
          <c:cat>
            <c:strRef>
              <c:f>'Deidentified FY25'!$W$2:$W$6</c:f>
              <c:strCache>
                <c:ptCount val="5"/>
                <c:pt idx="0">
                  <c:v>Mams</c:v>
                </c:pt>
                <c:pt idx="1">
                  <c:v>Paps</c:v>
                </c:pt>
                <c:pt idx="2">
                  <c:v>Women Served (Uninsured)</c:v>
                </c:pt>
                <c:pt idx="3">
                  <c:v>PN only (Insured)</c:v>
                </c:pt>
                <c:pt idx="4">
                  <c:v>Women Served (Insured + Uninsured)</c:v>
                </c:pt>
              </c:strCache>
            </c:strRef>
          </c:cat>
          <c:val>
            <c:numRef>
              <c:f>'Deidentified FY25'!$Z$2:$Z$6</c:f>
              <c:numCache>
                <c:formatCode>_(* #,##0_);_(* \(#,##0\);_(* "-"??_);_(@_)</c:formatCode>
                <c:ptCount val="5"/>
                <c:pt idx="0">
                  <c:v>2995</c:v>
                </c:pt>
                <c:pt idx="1">
                  <c:v>743</c:v>
                </c:pt>
                <c:pt idx="2">
                  <c:v>3697</c:v>
                </c:pt>
                <c:pt idx="3">
                  <c:v>3217</c:v>
                </c:pt>
                <c:pt idx="4">
                  <c:v>10747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A-43B2-927C-2F485287DC8E}"/>
            </c:ext>
          </c:extLst>
        </c:ser>
        <c:ser>
          <c:idx val="3"/>
          <c:order val="3"/>
          <c:tx>
            <c:strRef>
              <c:f>'Deidentified FY25'!$AA$1</c:f>
              <c:strCache>
                <c:ptCount val="1"/>
                <c:pt idx="0">
                  <c:v>FY25</c:v>
                </c:pt>
              </c:strCache>
            </c:strRef>
          </c:tx>
          <c:spPr>
            <a:solidFill>
              <a:srgbClr val="9BC53D"/>
            </a:solidFill>
            <a:ln>
              <a:noFill/>
            </a:ln>
            <a:effectLst/>
          </c:spPr>
          <c:invertIfNegative val="0"/>
          <c:cat>
            <c:strRef>
              <c:f>'Deidentified FY25'!$W$2:$W$6</c:f>
              <c:strCache>
                <c:ptCount val="5"/>
                <c:pt idx="0">
                  <c:v>Mams</c:v>
                </c:pt>
                <c:pt idx="1">
                  <c:v>Paps</c:v>
                </c:pt>
                <c:pt idx="2">
                  <c:v>Women Served (Uninsured)</c:v>
                </c:pt>
                <c:pt idx="3">
                  <c:v>PN only (Insured)</c:v>
                </c:pt>
                <c:pt idx="4">
                  <c:v>Women Served (Insured + Uninsured)</c:v>
                </c:pt>
              </c:strCache>
            </c:strRef>
          </c:cat>
          <c:val>
            <c:numRef>
              <c:f>'Deidentified FY25'!$AA$2:$AA$6</c:f>
              <c:numCache>
                <c:formatCode>#,##0</c:formatCode>
                <c:ptCount val="5"/>
                <c:pt idx="0">
                  <c:v>3022</c:v>
                </c:pt>
                <c:pt idx="1">
                  <c:v>1282</c:v>
                </c:pt>
                <c:pt idx="2">
                  <c:v>4237</c:v>
                </c:pt>
                <c:pt idx="3">
                  <c:v>3315</c:v>
                </c:pt>
                <c:pt idx="4">
                  <c:v>11918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A-43B2-927C-2F485287D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014792"/>
        <c:axId val="190597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'Deidentified FY25'!$X$1</c15:sqref>
                        </c15:formulaRef>
                      </c:ext>
                    </c:extLst>
                    <c:strCache>
                      <c:ptCount val="1"/>
                      <c:pt idx="0">
                        <c:v>FY22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'Deidentified FY25'!$W$2:$W$6</c15:sqref>
                        </c15:formulaRef>
                      </c:ext>
                    </c:extLst>
                    <c:strCache>
                      <c:ptCount val="5"/>
                      <c:pt idx="0">
                        <c:v>Mams</c:v>
                      </c:pt>
                      <c:pt idx="1">
                        <c:v>Paps</c:v>
                      </c:pt>
                      <c:pt idx="2">
                        <c:v>Women Served (Uninsured)</c:v>
                      </c:pt>
                      <c:pt idx="3">
                        <c:v>PN only (Insured)</c:v>
                      </c:pt>
                      <c:pt idx="4">
                        <c:v>Women Served (Insured + Uninsured)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'Deidentified FY25'!$X$2:$X$6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2106</c:v>
                      </c:pt>
                      <c:pt idx="1">
                        <c:v>945</c:v>
                      </c:pt>
                      <c:pt idx="2">
                        <c:v>3279</c:v>
                      </c:pt>
                      <c:pt idx="3">
                        <c:v>4484</c:v>
                      </c:pt>
                      <c:pt idx="4">
                        <c:v>5234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0CA-43B2-927C-2F485287DC8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'Deidentified FY25'!$Y$1</c15:sqref>
                        </c15:formulaRef>
                      </c:ext>
                    </c:extLst>
                    <c:strCache>
                      <c:ptCount val="1"/>
                      <c:pt idx="0">
                        <c:v>FY23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'Deidentified FY25'!$W$2:$W$6</c15:sqref>
                        </c15:formulaRef>
                      </c:ext>
                    </c:extLst>
                    <c:strCache>
                      <c:ptCount val="5"/>
                      <c:pt idx="0">
                        <c:v>Mams</c:v>
                      </c:pt>
                      <c:pt idx="1">
                        <c:v>Paps</c:v>
                      </c:pt>
                      <c:pt idx="2">
                        <c:v>Women Served (Uninsured)</c:v>
                      </c:pt>
                      <c:pt idx="3">
                        <c:v>PN only (Insured)</c:v>
                      </c:pt>
                      <c:pt idx="4">
                        <c:v>Women Served (Insured + Uninsured)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'Deidentified FY25'!$Y$2:$Y$6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69</c:v>
                      </c:pt>
                      <c:pt idx="1">
                        <c:v>584</c:v>
                      </c:pt>
                      <c:pt idx="2">
                        <c:v>3719</c:v>
                      </c:pt>
                      <c:pt idx="3">
                        <c:v>4130</c:v>
                      </c:pt>
                      <c:pt idx="4">
                        <c:v>2987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0CA-43B2-927C-2F485287DC8E}"/>
                  </c:ext>
                </c:extLst>
              </c15:ser>
            </c15:filteredBarSeries>
          </c:ext>
        </c:extLst>
      </c:barChart>
      <c:catAx>
        <c:axId val="27101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190597760"/>
        <c:crosses val="autoZero"/>
        <c:auto val="1"/>
        <c:lblAlgn val="ctr"/>
        <c:lblOffset val="100"/>
        <c:noMultiLvlLbl val="0"/>
      </c:catAx>
      <c:valAx>
        <c:axId val="19059776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acial Indifference" pitchFamily="50" charset="0"/>
                <a:ea typeface="+mn-ea"/>
                <a:cs typeface="+mn-cs"/>
              </a:defRPr>
            </a:pPr>
            <a:endParaRPr lang="en-US"/>
          </a:p>
        </c:txPr>
        <c:crossAx val="27101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0.56724</cdr:x>
      <cdr:y>0.28609</cdr:y>
    </cdr:from>
    <cdr:to>
      <cdr:x>0.56724</cdr:x>
      <cdr:y>0.85566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6FC967F9-EC4D-9A19-ECD7-C07395249E2A}"/>
            </a:ext>
          </a:extLst>
        </cdr:cNvPr>
        <cdr:cNvCxnSpPr/>
      </cdr:nvCxnSpPr>
      <cdr:spPr>
        <a:xfrm xmlns:a="http://schemas.openxmlformats.org/drawingml/2006/main">
          <a:off x="6155376" y="1409879"/>
          <a:ext cx="0" cy="2806908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3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0.72643</cdr:x>
      <cdr:y>0.55309</cdr:y>
    </cdr:from>
    <cdr:to>
      <cdr:x>0.72643</cdr:x>
      <cdr:y>0.86589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4F93CF67-3730-5B10-BABE-DD5889AC6934}"/>
            </a:ext>
          </a:extLst>
        </cdr:cNvPr>
        <cdr:cNvCxnSpPr/>
      </cdr:nvCxnSpPr>
      <cdr:spPr>
        <a:xfrm xmlns:a="http://schemas.openxmlformats.org/drawingml/2006/main">
          <a:off x="7882810" y="2725668"/>
          <a:ext cx="0" cy="154151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3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0.47056</cdr:x>
      <cdr:y>0.03767</cdr:y>
    </cdr:from>
    <cdr:to>
      <cdr:x>0.56343</cdr:x>
      <cdr:y>0.1655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BBAFB9C-484D-30D4-26F6-52F960A216AB}"/>
            </a:ext>
          </a:extLst>
        </cdr:cNvPr>
        <cdr:cNvSpPr txBox="1"/>
      </cdr:nvSpPr>
      <cdr:spPr>
        <a:xfrm xmlns:a="http://schemas.openxmlformats.org/drawingml/2006/main">
          <a:off x="5106286" y="185651"/>
          <a:ext cx="1007779" cy="629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Health Insurance Marketplace</a:t>
          </a:r>
        </a:p>
      </cdr:txBody>
    </cdr:sp>
  </cdr:relSizeAnchor>
  <cdr:relSizeAnchor xmlns:cdr="http://schemas.openxmlformats.org/drawingml/2006/chartDrawing">
    <cdr:from>
      <cdr:x>0.51361</cdr:x>
      <cdr:y>0.15781</cdr:y>
    </cdr:from>
    <cdr:to>
      <cdr:x>0.51634</cdr:x>
      <cdr:y>0.84219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83D528B8-D2C6-1AED-377D-5E8D836B5DDF}"/>
            </a:ext>
          </a:extLst>
        </cdr:cNvPr>
        <cdr:cNvCxnSpPr/>
      </cdr:nvCxnSpPr>
      <cdr:spPr>
        <a:xfrm xmlns:a="http://schemas.openxmlformats.org/drawingml/2006/main">
          <a:off x="5573407" y="777706"/>
          <a:ext cx="29624" cy="337270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3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686BF-6E06-4F46-A1C6-F35EF837F43C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F0A8-C541-4130-BF38-4D21FD0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webinar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participants will be on mute until the Q &amp;A portion of the agenda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US" dirty="0"/>
              <a:t>Feel free to use chat for questions prior to the Q 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F0A8-C541-4130-BF38-4D21FD028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shows trends in our service delivery from FY07 to FY21. Many factors have impacted service delivery numbers, most recently COVID-19. </a:t>
            </a:r>
          </a:p>
          <a:p>
            <a:r>
              <a:rPr lang="en-US" baseline="0" dirty="0"/>
              <a:t>FY21</a:t>
            </a:r>
          </a:p>
          <a:p>
            <a:r>
              <a:rPr lang="en-US" baseline="0" dirty="0"/>
              <a:t>Breast Screening: 1,940</a:t>
            </a:r>
          </a:p>
          <a:p>
            <a:r>
              <a:rPr lang="en-US" baseline="0" dirty="0"/>
              <a:t>Cervical Cancer: 886</a:t>
            </a:r>
          </a:p>
          <a:p>
            <a:r>
              <a:rPr lang="en-US" baseline="0" dirty="0"/>
              <a:t>PN Only: 4,195</a:t>
            </a:r>
          </a:p>
          <a:p>
            <a:r>
              <a:rPr lang="en-US" baseline="0" dirty="0"/>
              <a:t>Women served (any breast or cervical procedure): 2,618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F0A8-C541-4130-BF38-4D21FD028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Denise Cox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F0A8-C541-4130-BF38-4D21FD028D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your support to expand marketing and outreach efforts across the state so that women know about and can utilize LBCHP.</a:t>
            </a:r>
          </a:p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We’ve</a:t>
            </a:r>
            <a:r>
              <a:rPr lang="en-US" baseline="0" dirty="0"/>
              <a:t> simplified the guidance and minimum requirements for MM. We hope that this makes it easier to identify opportunities for marketing and outreach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F0A8-C541-4130-BF38-4D21FD028D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6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professional development opportunities coming this year!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LBCHP Manual can be found on LBCHP.org.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Quarter 2 Check-in Calls will be scheduled soon.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FF0A8-C541-4130-BF38-4D21FD028D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07381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33333"/>
                </a:solidFill>
                <a:latin typeface="Glacial Indifference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9B12D49-1B69-8089-854D-A09D3337DE4A}"/>
              </a:ext>
            </a:extLst>
          </p:cNvPr>
          <p:cNvSpPr/>
          <p:nvPr userDrawn="1"/>
        </p:nvSpPr>
        <p:spPr>
          <a:xfrm flipH="1">
            <a:off x="-76200" y="6006557"/>
            <a:ext cx="18440400" cy="5842543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18288000" y="0"/>
                </a:moveTo>
                <a:lnTo>
                  <a:pt x="0" y="0"/>
                </a:lnTo>
                <a:lnTo>
                  <a:pt x="0" y="6906869"/>
                </a:lnTo>
                <a:lnTo>
                  <a:pt x="18288000" y="690686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4C6C2-0CB0-19DF-01E3-619236D155E1}"/>
              </a:ext>
            </a:extLst>
          </p:cNvPr>
          <p:cNvSpPr txBox="1"/>
          <p:nvPr userDrawn="1"/>
        </p:nvSpPr>
        <p:spPr>
          <a:xfrm>
            <a:off x="762000" y="8877300"/>
            <a:ext cx="1295400" cy="35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1"/>
              </a:lnSpc>
            </a:pPr>
            <a:r>
              <a:rPr lang="en-US" sz="20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LBCHP.org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CC7B0EC-7E83-FA32-D570-A564B95A75FA}"/>
              </a:ext>
            </a:extLst>
          </p:cNvPr>
          <p:cNvSpPr/>
          <p:nvPr userDrawn="1"/>
        </p:nvSpPr>
        <p:spPr>
          <a:xfrm>
            <a:off x="804231" y="7528184"/>
            <a:ext cx="3200400" cy="698300"/>
          </a:xfrm>
          <a:custGeom>
            <a:avLst/>
            <a:gdLst/>
            <a:ahLst/>
            <a:cxnLst/>
            <a:rect l="l" t="t" r="r" b="b"/>
            <a:pathLst>
              <a:path w="3806136" h="830466">
                <a:moveTo>
                  <a:pt x="0" y="0"/>
                </a:moveTo>
                <a:lnTo>
                  <a:pt x="3806137" y="0"/>
                </a:lnTo>
                <a:lnTo>
                  <a:pt x="3806137" y="830467"/>
                </a:lnTo>
                <a:lnTo>
                  <a:pt x="0" y="830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04" t="-10178" b="-101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111799D2-6FD1-6519-4D66-1CD2712A4D4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39400" y="6362700"/>
            <a:ext cx="5486400" cy="838200"/>
          </a:xfrm>
        </p:spPr>
        <p:txBody>
          <a:bodyPr/>
          <a:lstStyle>
            <a:lvl1pPr marL="0" indent="0">
              <a:buNone/>
              <a:defRPr>
                <a:solidFill>
                  <a:srgbClr val="333333"/>
                </a:solidFill>
                <a:latin typeface="Glacial Indifference" panose="00000800000000000000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43895F41-79BF-6568-5A8D-B38FF913409A}"/>
              </a:ext>
            </a:extLst>
          </p:cNvPr>
          <p:cNvSpPr/>
          <p:nvPr userDrawn="1"/>
        </p:nvSpPr>
        <p:spPr>
          <a:xfrm>
            <a:off x="9853199" y="0"/>
            <a:ext cx="8434801" cy="6898675"/>
          </a:xfrm>
          <a:custGeom>
            <a:avLst/>
            <a:gdLst/>
            <a:ahLst/>
            <a:cxnLst/>
            <a:rect l="l" t="t" r="r" b="b"/>
            <a:pathLst>
              <a:path w="8434801" h="6898675">
                <a:moveTo>
                  <a:pt x="0" y="0"/>
                </a:moveTo>
                <a:lnTo>
                  <a:pt x="8434801" y="0"/>
                </a:lnTo>
                <a:lnTo>
                  <a:pt x="8434801" y="6898674"/>
                </a:lnTo>
                <a:lnTo>
                  <a:pt x="0" y="6898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946" t="-111765" r="-4406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081B3C02-BD56-5A57-88CC-D3FA5EAFE816}"/>
              </a:ext>
            </a:extLst>
          </p:cNvPr>
          <p:cNvSpPr/>
          <p:nvPr userDrawn="1"/>
        </p:nvSpPr>
        <p:spPr>
          <a:xfrm>
            <a:off x="9963710" y="0"/>
            <a:ext cx="8336990" cy="7040689"/>
          </a:xfrm>
          <a:custGeom>
            <a:avLst/>
            <a:gdLst/>
            <a:ahLst/>
            <a:cxnLst/>
            <a:rect l="l" t="t" r="r" b="b"/>
            <a:pathLst>
              <a:path w="8336990" h="7040689">
                <a:moveTo>
                  <a:pt x="0" y="0"/>
                </a:moveTo>
                <a:lnTo>
                  <a:pt x="8336990" y="0"/>
                </a:lnTo>
                <a:lnTo>
                  <a:pt x="8336990" y="7040689"/>
                </a:lnTo>
                <a:lnTo>
                  <a:pt x="0" y="7040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805" t="-107322" r="-448288" b="-17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1AB8940-51F7-A46B-08F5-64964ACBFFF3}"/>
              </a:ext>
            </a:extLst>
          </p:cNvPr>
          <p:cNvSpPr txBox="1">
            <a:spLocks/>
          </p:cNvSpPr>
          <p:nvPr userDrawn="1"/>
        </p:nvSpPr>
        <p:spPr>
          <a:xfrm>
            <a:off x="651830" y="9251024"/>
            <a:ext cx="8111170" cy="69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333333"/>
                </a:solidFill>
                <a:latin typeface="Glacial Indifference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A division of Louisiana Cancer Prevention &amp; Control Programs (LCP)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</a:rPr>
              <a:t>LSU Health New Orleans | School of Public Health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B2CF-E3C2-B3FC-6728-E818FC576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0" y="1104900"/>
            <a:ext cx="8229600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3951259-8698-502F-8B27-2C1F540D91DF}"/>
              </a:ext>
            </a:extLst>
          </p:cNvPr>
          <p:cNvSpPr/>
          <p:nvPr userDrawn="1"/>
        </p:nvSpPr>
        <p:spPr>
          <a:xfrm>
            <a:off x="15851321" y="314221"/>
            <a:ext cx="2240280" cy="475488"/>
          </a:xfrm>
          <a:custGeom>
            <a:avLst/>
            <a:gdLst/>
            <a:ahLst/>
            <a:cxnLst/>
            <a:rect l="l" t="t" r="r" b="b"/>
            <a:pathLst>
              <a:path w="3179116" h="699579">
                <a:moveTo>
                  <a:pt x="0" y="0"/>
                </a:moveTo>
                <a:lnTo>
                  <a:pt x="3179115" y="0"/>
                </a:lnTo>
                <a:lnTo>
                  <a:pt x="3179115" y="699579"/>
                </a:lnTo>
                <a:lnTo>
                  <a:pt x="0" y="69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72" b="-737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0E62FF0-EC3C-76D1-1F49-545EDD2A7998}"/>
              </a:ext>
            </a:extLst>
          </p:cNvPr>
          <p:cNvSpPr/>
          <p:nvPr userDrawn="1"/>
        </p:nvSpPr>
        <p:spPr>
          <a:xfrm>
            <a:off x="-25418" y="-38100"/>
            <a:ext cx="2240280" cy="3764280"/>
          </a:xfrm>
          <a:custGeom>
            <a:avLst/>
            <a:gdLst/>
            <a:ahLst/>
            <a:cxnLst/>
            <a:rect l="l" t="t" r="r" b="b"/>
            <a:pathLst>
              <a:path w="2563026" h="4008369">
                <a:moveTo>
                  <a:pt x="0" y="0"/>
                </a:moveTo>
                <a:lnTo>
                  <a:pt x="2563026" y="0"/>
                </a:lnTo>
                <a:lnTo>
                  <a:pt x="2563026" y="4008369"/>
                </a:lnTo>
                <a:lnTo>
                  <a:pt x="0" y="4008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695" t="-22391" b="-9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CE6055A-4D11-399E-99B8-5A23675893F1}"/>
              </a:ext>
            </a:extLst>
          </p:cNvPr>
          <p:cNvSpPr/>
          <p:nvPr userDrawn="1"/>
        </p:nvSpPr>
        <p:spPr>
          <a:xfrm rot="5400000" flipH="1">
            <a:off x="14878049" y="6877049"/>
            <a:ext cx="2781300" cy="4038600"/>
          </a:xfrm>
          <a:custGeom>
            <a:avLst/>
            <a:gdLst/>
            <a:ahLst/>
            <a:cxnLst/>
            <a:rect l="l" t="t" r="r" b="b"/>
            <a:pathLst>
              <a:path w="3305185" h="5169047">
                <a:moveTo>
                  <a:pt x="3305185" y="0"/>
                </a:moveTo>
                <a:lnTo>
                  <a:pt x="0" y="0"/>
                </a:lnTo>
                <a:lnTo>
                  <a:pt x="0" y="5169047"/>
                </a:lnTo>
                <a:lnTo>
                  <a:pt x="3305185" y="5169047"/>
                </a:lnTo>
                <a:lnTo>
                  <a:pt x="33051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678" t="-223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73A514-1FED-6D80-5D0C-4D8D675F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329022"/>
            <a:ext cx="11755828" cy="1309277"/>
          </a:xfrm>
        </p:spPr>
        <p:txBody>
          <a:bodyPr/>
          <a:lstStyle>
            <a:lvl1pPr algn="l">
              <a:defRPr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05B9B8-0BE7-C62C-C476-B5DB53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1945715"/>
            <a:ext cx="11755829" cy="7160185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Glacial Indifference" panose="00000800000000000000" charset="0"/>
              </a:defRPr>
            </a:lvl1pPr>
            <a:lvl2pPr>
              <a:defRPr>
                <a:solidFill>
                  <a:srgbClr val="333333"/>
                </a:solidFill>
                <a:latin typeface="Glacial Indifference" panose="00000800000000000000" charset="0"/>
              </a:defRPr>
            </a:lvl2pPr>
            <a:lvl3pPr>
              <a:defRPr>
                <a:solidFill>
                  <a:srgbClr val="333333"/>
                </a:solidFill>
                <a:latin typeface="Glacial Indifference" panose="00000800000000000000" charset="0"/>
              </a:defRPr>
            </a:lvl3pPr>
            <a:lvl4pPr>
              <a:defRPr>
                <a:solidFill>
                  <a:srgbClr val="333333"/>
                </a:solidFill>
                <a:latin typeface="Glacial Indifference" panose="00000800000000000000" charset="0"/>
              </a:defRPr>
            </a:lvl4pPr>
            <a:lvl5pPr>
              <a:defRPr>
                <a:solidFill>
                  <a:srgbClr val="333333"/>
                </a:solidFill>
                <a:latin typeface="Glacial Indifference" panose="000008000000000000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2ED52CA5-1298-AE57-BDC7-4EA0F3270614}"/>
              </a:ext>
            </a:extLst>
          </p:cNvPr>
          <p:cNvSpPr/>
          <p:nvPr userDrawn="1"/>
        </p:nvSpPr>
        <p:spPr>
          <a:xfrm>
            <a:off x="15851321" y="314221"/>
            <a:ext cx="2240280" cy="475488"/>
          </a:xfrm>
          <a:custGeom>
            <a:avLst/>
            <a:gdLst/>
            <a:ahLst/>
            <a:cxnLst/>
            <a:rect l="l" t="t" r="r" b="b"/>
            <a:pathLst>
              <a:path w="3179116" h="699579">
                <a:moveTo>
                  <a:pt x="0" y="0"/>
                </a:moveTo>
                <a:lnTo>
                  <a:pt x="3179115" y="0"/>
                </a:lnTo>
                <a:lnTo>
                  <a:pt x="3179115" y="699579"/>
                </a:lnTo>
                <a:lnTo>
                  <a:pt x="0" y="699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372" b="-73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85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6597C71F-C995-14DC-E428-1B19D4B3AFE4}"/>
              </a:ext>
            </a:extLst>
          </p:cNvPr>
          <p:cNvSpPr/>
          <p:nvPr userDrawn="1"/>
        </p:nvSpPr>
        <p:spPr>
          <a:xfrm flipV="1">
            <a:off x="1" y="7048499"/>
            <a:ext cx="2133600" cy="3238500"/>
          </a:xfrm>
          <a:custGeom>
            <a:avLst/>
            <a:gdLst/>
            <a:ahLst/>
            <a:cxnLst/>
            <a:rect l="l" t="t" r="r" b="b"/>
            <a:pathLst>
              <a:path w="2427261" h="3667565">
                <a:moveTo>
                  <a:pt x="0" y="3667565"/>
                </a:moveTo>
                <a:lnTo>
                  <a:pt x="2427261" y="3667565"/>
                </a:lnTo>
                <a:lnTo>
                  <a:pt x="2427261" y="0"/>
                </a:lnTo>
                <a:lnTo>
                  <a:pt x="0" y="0"/>
                </a:lnTo>
                <a:lnTo>
                  <a:pt x="0" y="36675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A4F88F7-5705-16C4-94D3-C4DAB40D40BD}"/>
              </a:ext>
            </a:extLst>
          </p:cNvPr>
          <p:cNvSpPr/>
          <p:nvPr userDrawn="1"/>
        </p:nvSpPr>
        <p:spPr>
          <a:xfrm flipH="1">
            <a:off x="15316200" y="0"/>
            <a:ext cx="2971800" cy="3619500"/>
          </a:xfrm>
          <a:custGeom>
            <a:avLst/>
            <a:gdLst/>
            <a:ahLst/>
            <a:cxnLst/>
            <a:rect l="l" t="t" r="r" b="b"/>
            <a:pathLst>
              <a:path w="3404062" h="5143500">
                <a:moveTo>
                  <a:pt x="3404062" y="0"/>
                </a:moveTo>
                <a:lnTo>
                  <a:pt x="0" y="0"/>
                </a:lnTo>
                <a:lnTo>
                  <a:pt x="0" y="5143500"/>
                </a:lnTo>
                <a:lnTo>
                  <a:pt x="3404062" y="5143500"/>
                </a:lnTo>
                <a:lnTo>
                  <a:pt x="3404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14280D-6F72-9D62-9C18-DDB9D8A5A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329022"/>
            <a:ext cx="11755828" cy="130927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D8B8D-E39C-09B3-059B-2F18791A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1945715"/>
            <a:ext cx="11755829" cy="716018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lacial Indifference" panose="00000800000000000000" charset="0"/>
              </a:defRPr>
            </a:lvl1pPr>
            <a:lvl2pPr>
              <a:defRPr>
                <a:solidFill>
                  <a:schemeClr val="bg1"/>
                </a:solidFill>
                <a:latin typeface="Glacial Indifference" panose="00000800000000000000" charset="0"/>
              </a:defRPr>
            </a:lvl2pPr>
            <a:lvl3pPr>
              <a:defRPr>
                <a:solidFill>
                  <a:schemeClr val="bg1"/>
                </a:solidFill>
                <a:latin typeface="Glacial Indifference" panose="00000800000000000000" charset="0"/>
              </a:defRPr>
            </a:lvl3pPr>
            <a:lvl4pPr>
              <a:defRPr>
                <a:solidFill>
                  <a:schemeClr val="bg1"/>
                </a:solidFill>
                <a:latin typeface="Glacial Indifference" panose="00000800000000000000" charset="0"/>
              </a:defRPr>
            </a:lvl4pPr>
            <a:lvl5pPr>
              <a:defRPr>
                <a:solidFill>
                  <a:schemeClr val="bg1"/>
                </a:solidFill>
                <a:latin typeface="Glacial Indifference" panose="000008000000000000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7B7D19F-8476-1204-065D-7D0A545BA3ED}"/>
              </a:ext>
            </a:extLst>
          </p:cNvPr>
          <p:cNvSpPr/>
          <p:nvPr userDrawn="1"/>
        </p:nvSpPr>
        <p:spPr>
          <a:xfrm>
            <a:off x="15821020" y="329565"/>
            <a:ext cx="2242872" cy="470535"/>
          </a:xfrm>
          <a:custGeom>
            <a:avLst/>
            <a:gdLst/>
            <a:ahLst/>
            <a:cxnLst/>
            <a:rect l="l" t="t" r="r" b="b"/>
            <a:pathLst>
              <a:path w="3332527" h="699135">
                <a:moveTo>
                  <a:pt x="0" y="0"/>
                </a:moveTo>
                <a:lnTo>
                  <a:pt x="3332527" y="0"/>
                </a:lnTo>
                <a:lnTo>
                  <a:pt x="3332527" y="699135"/>
                </a:lnTo>
                <a:lnTo>
                  <a:pt x="0" y="699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178" b="-1017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2F6EE3A1-1540-16AE-99CD-DBBDCB22B8B0}"/>
              </a:ext>
            </a:extLst>
          </p:cNvPr>
          <p:cNvGrpSpPr/>
          <p:nvPr userDrawn="1"/>
        </p:nvGrpSpPr>
        <p:grpSpPr>
          <a:xfrm rot="-10800000">
            <a:off x="0" y="3037622"/>
            <a:ext cx="7020045" cy="3086100"/>
            <a:chOff x="0" y="0"/>
            <a:chExt cx="1848901" cy="81280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A872066F-5E87-B03A-AFA5-B4117178ECFB}"/>
                </a:ext>
              </a:extLst>
            </p:cNvPr>
            <p:cNvSpPr/>
            <p:nvPr/>
          </p:nvSpPr>
          <p:spPr>
            <a:xfrm>
              <a:off x="0" y="0"/>
              <a:ext cx="1848901" cy="812800"/>
            </a:xfrm>
            <a:custGeom>
              <a:avLst/>
              <a:gdLst/>
              <a:ahLst/>
              <a:cxnLst/>
              <a:rect l="l" t="t" r="r" b="b"/>
              <a:pathLst>
                <a:path w="1848901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848901" y="203200"/>
                  </a:lnTo>
                  <a:lnTo>
                    <a:pt x="1848901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9BC5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942509F1-B468-5D08-F64C-E49175668BC4}"/>
                </a:ext>
              </a:extLst>
            </p:cNvPr>
            <p:cNvSpPr txBox="1"/>
            <p:nvPr/>
          </p:nvSpPr>
          <p:spPr>
            <a:xfrm>
              <a:off x="101600" y="155575"/>
              <a:ext cx="174730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endParaRPr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0A8D9C8A-5973-C560-B366-D753810D5EB1}"/>
              </a:ext>
            </a:extLst>
          </p:cNvPr>
          <p:cNvGrpSpPr/>
          <p:nvPr userDrawn="1"/>
        </p:nvGrpSpPr>
        <p:grpSpPr>
          <a:xfrm rot="-10800000">
            <a:off x="0" y="6051145"/>
            <a:ext cx="5840887" cy="3086100"/>
            <a:chOff x="0" y="0"/>
            <a:chExt cx="1538341" cy="812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6FA498-175D-B2E1-B27B-4688A9F5A044}"/>
                </a:ext>
              </a:extLst>
            </p:cNvPr>
            <p:cNvSpPr/>
            <p:nvPr/>
          </p:nvSpPr>
          <p:spPr>
            <a:xfrm>
              <a:off x="0" y="0"/>
              <a:ext cx="1538341" cy="812800"/>
            </a:xfrm>
            <a:custGeom>
              <a:avLst/>
              <a:gdLst/>
              <a:ahLst/>
              <a:cxnLst/>
              <a:rect l="l" t="t" r="r" b="b"/>
              <a:pathLst>
                <a:path w="1538341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538341" y="203200"/>
                  </a:lnTo>
                  <a:lnTo>
                    <a:pt x="1538341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9BC5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F3AD2DE7-8F01-A3F2-A577-AE5E90610E4F}"/>
                </a:ext>
              </a:extLst>
            </p:cNvPr>
            <p:cNvSpPr txBox="1"/>
            <p:nvPr/>
          </p:nvSpPr>
          <p:spPr>
            <a:xfrm>
              <a:off x="101600" y="155575"/>
              <a:ext cx="143674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endParaRPr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AF15544-B450-A898-4B71-86A1ADD86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76300"/>
            <a:ext cx="12649200" cy="1143000"/>
          </a:xfrm>
        </p:spPr>
        <p:txBody>
          <a:bodyPr>
            <a:noAutofit/>
          </a:bodyPr>
          <a:lstStyle>
            <a:lvl1pPr algn="l">
              <a:defRPr sz="95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7CD8059-7FEA-A5D8-B5A8-3666D6103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9" y="6972300"/>
            <a:ext cx="10515599" cy="2362200"/>
          </a:xfrm>
        </p:spPr>
        <p:txBody>
          <a:bodyPr/>
          <a:lstStyle>
            <a:lvl1pPr marL="0" indent="0">
              <a:buNone/>
              <a:defRPr sz="3500">
                <a:solidFill>
                  <a:srgbClr val="333333"/>
                </a:solidFill>
                <a:latin typeface="Glacial Indifference Bold" panose="020B0604020202020204" charset="0"/>
              </a:defRPr>
            </a:lvl1pPr>
            <a:lvl2pPr>
              <a:defRPr sz="2500">
                <a:solidFill>
                  <a:srgbClr val="333333"/>
                </a:solidFill>
                <a:latin typeface="Glacial Indifference" panose="00000800000000000000" charset="0"/>
              </a:defRPr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F9438EE-6F33-3446-12F6-B31E7FDDB7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996" y="3296478"/>
            <a:ext cx="9555403" cy="2362200"/>
          </a:xfrm>
        </p:spPr>
        <p:txBody>
          <a:bodyPr/>
          <a:lstStyle>
            <a:lvl1pPr marL="0" indent="0">
              <a:buNone/>
              <a:defRPr sz="3500">
                <a:solidFill>
                  <a:srgbClr val="333333"/>
                </a:solidFill>
                <a:latin typeface="Glacial Indifference Bold" panose="020B0604020202020204" charset="0"/>
              </a:defRPr>
            </a:lvl1pPr>
            <a:lvl2pPr>
              <a:defRPr sz="2500">
                <a:solidFill>
                  <a:srgbClr val="333333"/>
                </a:solidFill>
                <a:latin typeface="Glacial Indifference" panose="00000800000000000000" charset="0"/>
              </a:defRPr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53DEE61-8F0D-CD68-5AE0-EA35A67D39F6}"/>
              </a:ext>
            </a:extLst>
          </p:cNvPr>
          <p:cNvSpPr/>
          <p:nvPr userDrawn="1"/>
        </p:nvSpPr>
        <p:spPr>
          <a:xfrm>
            <a:off x="15851321" y="314221"/>
            <a:ext cx="2240280" cy="475488"/>
          </a:xfrm>
          <a:custGeom>
            <a:avLst/>
            <a:gdLst/>
            <a:ahLst/>
            <a:cxnLst/>
            <a:rect l="l" t="t" r="r" b="b"/>
            <a:pathLst>
              <a:path w="3179116" h="699579">
                <a:moveTo>
                  <a:pt x="0" y="0"/>
                </a:moveTo>
                <a:lnTo>
                  <a:pt x="3179115" y="0"/>
                </a:lnTo>
                <a:lnTo>
                  <a:pt x="3179115" y="699579"/>
                </a:lnTo>
                <a:lnTo>
                  <a:pt x="0" y="69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72" b="-73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85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9F992300-6EA1-CDCC-29F2-98CA4A46E383}"/>
              </a:ext>
            </a:extLst>
          </p:cNvPr>
          <p:cNvGrpSpPr/>
          <p:nvPr userDrawn="1"/>
        </p:nvGrpSpPr>
        <p:grpSpPr>
          <a:xfrm rot="-10800000">
            <a:off x="0" y="3037622"/>
            <a:ext cx="7020045" cy="3086100"/>
            <a:chOff x="0" y="0"/>
            <a:chExt cx="1848901" cy="8128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190B124-51DD-C1E4-A76C-AFCD498F6EAA}"/>
                </a:ext>
              </a:extLst>
            </p:cNvPr>
            <p:cNvSpPr/>
            <p:nvPr/>
          </p:nvSpPr>
          <p:spPr>
            <a:xfrm>
              <a:off x="0" y="0"/>
              <a:ext cx="1848901" cy="812800"/>
            </a:xfrm>
            <a:custGeom>
              <a:avLst/>
              <a:gdLst/>
              <a:ahLst/>
              <a:cxnLst/>
              <a:rect l="l" t="t" r="r" b="b"/>
              <a:pathLst>
                <a:path w="1848901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848901" y="203200"/>
                  </a:lnTo>
                  <a:lnTo>
                    <a:pt x="1848901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9BC5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A9E957AB-544B-D6B5-EB6C-554E280CE3DE}"/>
                </a:ext>
              </a:extLst>
            </p:cNvPr>
            <p:cNvSpPr txBox="1"/>
            <p:nvPr/>
          </p:nvSpPr>
          <p:spPr>
            <a:xfrm>
              <a:off x="101600" y="155575"/>
              <a:ext cx="174730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endParaRPr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3F4EE824-E7CD-1EB6-E708-58BAA124D2FF}"/>
              </a:ext>
            </a:extLst>
          </p:cNvPr>
          <p:cNvGrpSpPr/>
          <p:nvPr userDrawn="1"/>
        </p:nvGrpSpPr>
        <p:grpSpPr>
          <a:xfrm rot="-10800000">
            <a:off x="0" y="6051145"/>
            <a:ext cx="5840887" cy="3086100"/>
            <a:chOff x="0" y="0"/>
            <a:chExt cx="1538341" cy="8128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F44260-780A-F87B-351F-C0DE279C7E05}"/>
                </a:ext>
              </a:extLst>
            </p:cNvPr>
            <p:cNvSpPr/>
            <p:nvPr/>
          </p:nvSpPr>
          <p:spPr>
            <a:xfrm>
              <a:off x="0" y="0"/>
              <a:ext cx="1538341" cy="812800"/>
            </a:xfrm>
            <a:custGeom>
              <a:avLst/>
              <a:gdLst/>
              <a:ahLst/>
              <a:cxnLst/>
              <a:rect l="l" t="t" r="r" b="b"/>
              <a:pathLst>
                <a:path w="1538341" h="8128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538341" y="203200"/>
                  </a:lnTo>
                  <a:lnTo>
                    <a:pt x="1538341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9BC5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3239D9E9-C8DF-CFED-100F-E940B075C256}"/>
                </a:ext>
              </a:extLst>
            </p:cNvPr>
            <p:cNvSpPr txBox="1"/>
            <p:nvPr/>
          </p:nvSpPr>
          <p:spPr>
            <a:xfrm>
              <a:off x="101600" y="155575"/>
              <a:ext cx="143674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1"/>
                </a:lnSpc>
              </a:pPr>
              <a:endParaRPr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97A0B35-7A81-6E9A-EFD0-ABF94AF479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76300"/>
            <a:ext cx="12649200" cy="1143000"/>
          </a:xfrm>
        </p:spPr>
        <p:txBody>
          <a:bodyPr>
            <a:noAutofit/>
          </a:bodyPr>
          <a:lstStyle>
            <a:lvl1pPr algn="l">
              <a:defRPr sz="9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82C47DE-52B3-1454-ADE5-05F6E2A70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9" y="6972300"/>
            <a:ext cx="10515599" cy="2362200"/>
          </a:xfr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  <a:latin typeface="Glacial Indifference Bold" panose="020B0604020202020204" charset="0"/>
              </a:defRPr>
            </a:lvl1pPr>
            <a:lvl2pPr>
              <a:defRPr sz="2500">
                <a:solidFill>
                  <a:schemeClr val="bg1"/>
                </a:solidFill>
                <a:latin typeface="Glacial Indifference" panose="00000800000000000000" charset="0"/>
              </a:defRPr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B0A6F84-B775-EE0F-639B-178727947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996" y="3296478"/>
            <a:ext cx="9555403" cy="2362200"/>
          </a:xfr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  <a:latin typeface="Glacial Indifference Bold" panose="020B0604020202020204" charset="0"/>
              </a:defRPr>
            </a:lvl1pPr>
            <a:lvl2pPr>
              <a:defRPr sz="2500">
                <a:solidFill>
                  <a:schemeClr val="bg1"/>
                </a:solidFill>
                <a:latin typeface="Glacial Indifference" panose="00000800000000000000" charset="0"/>
              </a:defRPr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Content</a:t>
            </a: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05258135-9A2C-5AA4-B500-F563B13ABDF7}"/>
              </a:ext>
            </a:extLst>
          </p:cNvPr>
          <p:cNvSpPr/>
          <p:nvPr userDrawn="1"/>
        </p:nvSpPr>
        <p:spPr>
          <a:xfrm>
            <a:off x="15821020" y="329565"/>
            <a:ext cx="2242872" cy="470535"/>
          </a:xfrm>
          <a:custGeom>
            <a:avLst/>
            <a:gdLst/>
            <a:ahLst/>
            <a:cxnLst/>
            <a:rect l="l" t="t" r="r" b="b"/>
            <a:pathLst>
              <a:path w="3332527" h="699135">
                <a:moveTo>
                  <a:pt x="0" y="0"/>
                </a:moveTo>
                <a:lnTo>
                  <a:pt x="3332527" y="0"/>
                </a:lnTo>
                <a:lnTo>
                  <a:pt x="3332527" y="699135"/>
                </a:lnTo>
                <a:lnTo>
                  <a:pt x="0" y="6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78" b="-1017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85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8AFFAB49-5861-08D2-AD29-BEFFE0FAEF06}"/>
              </a:ext>
            </a:extLst>
          </p:cNvPr>
          <p:cNvSpPr/>
          <p:nvPr userDrawn="1"/>
        </p:nvSpPr>
        <p:spPr>
          <a:xfrm flipV="1">
            <a:off x="1" y="7048499"/>
            <a:ext cx="2133600" cy="3238500"/>
          </a:xfrm>
          <a:custGeom>
            <a:avLst/>
            <a:gdLst/>
            <a:ahLst/>
            <a:cxnLst/>
            <a:rect l="l" t="t" r="r" b="b"/>
            <a:pathLst>
              <a:path w="2427261" h="3667565">
                <a:moveTo>
                  <a:pt x="0" y="3667565"/>
                </a:moveTo>
                <a:lnTo>
                  <a:pt x="2427261" y="3667565"/>
                </a:lnTo>
                <a:lnTo>
                  <a:pt x="2427261" y="0"/>
                </a:lnTo>
                <a:lnTo>
                  <a:pt x="0" y="0"/>
                </a:lnTo>
                <a:lnTo>
                  <a:pt x="0" y="36675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500C2BD-7D8F-BBE0-4D39-1B89C1CDC687}"/>
              </a:ext>
            </a:extLst>
          </p:cNvPr>
          <p:cNvSpPr/>
          <p:nvPr userDrawn="1"/>
        </p:nvSpPr>
        <p:spPr>
          <a:xfrm flipH="1">
            <a:off x="15316200" y="0"/>
            <a:ext cx="2971800" cy="3619500"/>
          </a:xfrm>
          <a:custGeom>
            <a:avLst/>
            <a:gdLst/>
            <a:ahLst/>
            <a:cxnLst/>
            <a:rect l="l" t="t" r="r" b="b"/>
            <a:pathLst>
              <a:path w="3404062" h="5143500">
                <a:moveTo>
                  <a:pt x="3404062" y="0"/>
                </a:moveTo>
                <a:lnTo>
                  <a:pt x="0" y="0"/>
                </a:lnTo>
                <a:lnTo>
                  <a:pt x="0" y="5143500"/>
                </a:lnTo>
                <a:lnTo>
                  <a:pt x="3404062" y="5143500"/>
                </a:lnTo>
                <a:lnTo>
                  <a:pt x="3404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03519F2-C6D3-8E0A-6461-03B8BB6E76FE}"/>
              </a:ext>
            </a:extLst>
          </p:cNvPr>
          <p:cNvSpPr/>
          <p:nvPr userDrawn="1"/>
        </p:nvSpPr>
        <p:spPr>
          <a:xfrm>
            <a:off x="15821020" y="329565"/>
            <a:ext cx="2242872" cy="470535"/>
          </a:xfrm>
          <a:custGeom>
            <a:avLst/>
            <a:gdLst/>
            <a:ahLst/>
            <a:cxnLst/>
            <a:rect l="l" t="t" r="r" b="b"/>
            <a:pathLst>
              <a:path w="3332527" h="699135">
                <a:moveTo>
                  <a:pt x="0" y="0"/>
                </a:moveTo>
                <a:lnTo>
                  <a:pt x="3332527" y="0"/>
                </a:lnTo>
                <a:lnTo>
                  <a:pt x="3332527" y="699135"/>
                </a:lnTo>
                <a:lnTo>
                  <a:pt x="0" y="699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178" b="-101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898EED-AFBD-DBD9-8B8E-DC5568635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0" y="1241260"/>
            <a:ext cx="10972799" cy="115903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38979E-2C9A-34B3-B902-A8019EE0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0" y="2940843"/>
            <a:ext cx="5399647" cy="5700714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lacial Indifference" panose="00000800000000000000" charset="0"/>
              </a:defRPr>
            </a:lvl1pPr>
            <a:lvl2pPr>
              <a:defRPr sz="2400" b="0">
                <a:solidFill>
                  <a:schemeClr val="bg1"/>
                </a:solidFill>
                <a:latin typeface="Glacial Indifference" panose="00000800000000000000" charset="0"/>
              </a:defRPr>
            </a:lvl2pPr>
            <a:lvl3pPr>
              <a:defRPr sz="2000" b="0">
                <a:solidFill>
                  <a:schemeClr val="bg1"/>
                </a:solidFill>
                <a:latin typeface="Glacial Indifference" panose="00000800000000000000" charset="0"/>
              </a:defRPr>
            </a:lvl3pPr>
            <a:lvl4pPr>
              <a:defRPr sz="1800" b="0">
                <a:solidFill>
                  <a:schemeClr val="bg1"/>
                </a:solidFill>
                <a:latin typeface="Glacial Indifference" panose="00000800000000000000" charset="0"/>
              </a:defRPr>
            </a:lvl4pPr>
            <a:lvl5pPr>
              <a:defRPr sz="1800" b="0">
                <a:solidFill>
                  <a:schemeClr val="bg1"/>
                </a:solidFill>
                <a:latin typeface="Glacial Indifference" panose="0000080000000000000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3311F3-9A08-DB16-810D-956EF206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0753" y="2940257"/>
            <a:ext cx="5399647" cy="5700714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lacial Indifference" panose="00000800000000000000" charset="0"/>
              </a:defRPr>
            </a:lvl1pPr>
            <a:lvl2pPr>
              <a:defRPr sz="2400" b="0">
                <a:solidFill>
                  <a:schemeClr val="bg1"/>
                </a:solidFill>
                <a:latin typeface="Glacial Indifference" panose="00000800000000000000" charset="0"/>
              </a:defRPr>
            </a:lvl2pPr>
            <a:lvl3pPr>
              <a:defRPr sz="2000" b="0">
                <a:solidFill>
                  <a:schemeClr val="bg1"/>
                </a:solidFill>
                <a:latin typeface="Glacial Indifference" panose="00000800000000000000" charset="0"/>
              </a:defRPr>
            </a:lvl3pPr>
            <a:lvl4pPr>
              <a:defRPr sz="1800" b="0">
                <a:solidFill>
                  <a:schemeClr val="bg1"/>
                </a:solidFill>
                <a:latin typeface="Glacial Indifference" panose="00000800000000000000" charset="0"/>
              </a:defRPr>
            </a:lvl4pPr>
            <a:lvl5pPr>
              <a:defRPr sz="1800" b="0">
                <a:solidFill>
                  <a:schemeClr val="bg1"/>
                </a:solidFill>
                <a:latin typeface="Glacial Indifference" panose="0000080000000000000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>
            <a:extLst>
              <a:ext uri="{FF2B5EF4-FFF2-40B4-BE49-F238E27FC236}">
                <a16:creationId xmlns:a16="http://schemas.microsoft.com/office/drawing/2014/main" id="{AC69E39F-CB46-8569-3E47-C27C0044A81D}"/>
              </a:ext>
            </a:extLst>
          </p:cNvPr>
          <p:cNvSpPr txBox="1"/>
          <p:nvPr userDrawn="1"/>
        </p:nvSpPr>
        <p:spPr>
          <a:xfrm>
            <a:off x="6265906" y="789709"/>
            <a:ext cx="6064257" cy="15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00"/>
              </a:lnSpc>
              <a:spcBef>
                <a:spcPct val="0"/>
              </a:spcBef>
            </a:pPr>
            <a:r>
              <a:rPr lang="en-US" sz="9500" b="1" dirty="0">
                <a:solidFill>
                  <a:srgbClr val="333333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HEADING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5A53B591-497A-26B9-8E03-5E20ECF9F1D2}"/>
              </a:ext>
            </a:extLst>
          </p:cNvPr>
          <p:cNvGrpSpPr/>
          <p:nvPr userDrawn="1"/>
        </p:nvGrpSpPr>
        <p:grpSpPr>
          <a:xfrm>
            <a:off x="4648200" y="2781300"/>
            <a:ext cx="9299668" cy="2788757"/>
            <a:chOff x="0" y="0"/>
            <a:chExt cx="1118886" cy="335528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30D85B35-703F-C757-D200-FD588F91991A}"/>
                </a:ext>
              </a:extLst>
            </p:cNvPr>
            <p:cNvSpPr/>
            <p:nvPr/>
          </p:nvSpPr>
          <p:spPr>
            <a:xfrm>
              <a:off x="0" y="0"/>
              <a:ext cx="1118886" cy="335528"/>
            </a:xfrm>
            <a:custGeom>
              <a:avLst/>
              <a:gdLst/>
              <a:ahLst/>
              <a:cxnLst/>
              <a:rect l="l" t="t" r="r" b="b"/>
              <a:pathLst>
                <a:path w="1118886" h="335528">
                  <a:moveTo>
                    <a:pt x="14152" y="0"/>
                  </a:moveTo>
                  <a:lnTo>
                    <a:pt x="1104734" y="0"/>
                  </a:lnTo>
                  <a:cubicBezTo>
                    <a:pt x="1112550" y="0"/>
                    <a:pt x="1118886" y="6336"/>
                    <a:pt x="1118886" y="14152"/>
                  </a:cubicBezTo>
                  <a:lnTo>
                    <a:pt x="1118886" y="321376"/>
                  </a:lnTo>
                  <a:cubicBezTo>
                    <a:pt x="1118886" y="329192"/>
                    <a:pt x="1112550" y="335528"/>
                    <a:pt x="1104734" y="335528"/>
                  </a:cubicBezTo>
                  <a:lnTo>
                    <a:pt x="14152" y="335528"/>
                  </a:lnTo>
                  <a:cubicBezTo>
                    <a:pt x="10399" y="335528"/>
                    <a:pt x="6799" y="334037"/>
                    <a:pt x="4145" y="331383"/>
                  </a:cubicBezTo>
                  <a:cubicBezTo>
                    <a:pt x="1491" y="328729"/>
                    <a:pt x="0" y="325129"/>
                    <a:pt x="0" y="321376"/>
                  </a:cubicBezTo>
                  <a:lnTo>
                    <a:pt x="0" y="14152"/>
                  </a:lnTo>
                  <a:cubicBezTo>
                    <a:pt x="0" y="6336"/>
                    <a:pt x="6336" y="0"/>
                    <a:pt x="14152" y="0"/>
                  </a:cubicBezTo>
                  <a:close/>
                </a:path>
              </a:pathLst>
            </a:custGeom>
            <a:solidFill>
              <a:srgbClr val="9BC53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23AB93EA-2470-8311-5F18-79F1E08830C5}"/>
                </a:ext>
              </a:extLst>
            </p:cNvPr>
            <p:cNvSpPr txBox="1"/>
            <p:nvPr/>
          </p:nvSpPr>
          <p:spPr>
            <a:xfrm>
              <a:off x="0" y="-57150"/>
              <a:ext cx="1118886" cy="39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D920697A-6C09-FA2D-A971-0ADFFEBF1A9F}"/>
              </a:ext>
            </a:extLst>
          </p:cNvPr>
          <p:cNvSpPr txBox="1"/>
          <p:nvPr userDrawn="1"/>
        </p:nvSpPr>
        <p:spPr>
          <a:xfrm>
            <a:off x="4966713" y="3469547"/>
            <a:ext cx="866264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amet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consectetur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adipiscing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elit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Etiam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euismod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id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quis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accumsan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Sed tempus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placerat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velit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placerat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Cras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suscipit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at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mauris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blandit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efficitur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finibus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non </a:t>
            </a:r>
            <a:r>
              <a:rPr lang="en-US" sz="2499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augue</a:t>
            </a:r>
            <a:r>
              <a:rPr lang="en-US" sz="249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D9810D5F-AAEE-DC87-A3CD-C007EC12CC98}"/>
              </a:ext>
            </a:extLst>
          </p:cNvPr>
          <p:cNvSpPr txBox="1"/>
          <p:nvPr userDrawn="1"/>
        </p:nvSpPr>
        <p:spPr>
          <a:xfrm>
            <a:off x="8264781" y="2910747"/>
            <a:ext cx="206650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SUBTITLE</a:t>
            </a: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12ED858A-0B68-0B40-ECE6-8624E8E71014}"/>
              </a:ext>
            </a:extLst>
          </p:cNvPr>
          <p:cNvGrpSpPr/>
          <p:nvPr userDrawn="1"/>
        </p:nvGrpSpPr>
        <p:grpSpPr>
          <a:xfrm>
            <a:off x="4648200" y="5918314"/>
            <a:ext cx="9299668" cy="2788757"/>
            <a:chOff x="0" y="0"/>
            <a:chExt cx="1118886" cy="335528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EDFEAC2-E06F-2179-D79F-8687BB98D663}"/>
                </a:ext>
              </a:extLst>
            </p:cNvPr>
            <p:cNvSpPr/>
            <p:nvPr/>
          </p:nvSpPr>
          <p:spPr>
            <a:xfrm>
              <a:off x="0" y="0"/>
              <a:ext cx="1118886" cy="335528"/>
            </a:xfrm>
            <a:custGeom>
              <a:avLst/>
              <a:gdLst/>
              <a:ahLst/>
              <a:cxnLst/>
              <a:rect l="l" t="t" r="r" b="b"/>
              <a:pathLst>
                <a:path w="1118886" h="335528">
                  <a:moveTo>
                    <a:pt x="14152" y="0"/>
                  </a:moveTo>
                  <a:lnTo>
                    <a:pt x="1104734" y="0"/>
                  </a:lnTo>
                  <a:cubicBezTo>
                    <a:pt x="1112550" y="0"/>
                    <a:pt x="1118886" y="6336"/>
                    <a:pt x="1118886" y="14152"/>
                  </a:cubicBezTo>
                  <a:lnTo>
                    <a:pt x="1118886" y="321376"/>
                  </a:lnTo>
                  <a:cubicBezTo>
                    <a:pt x="1118886" y="329192"/>
                    <a:pt x="1112550" y="335528"/>
                    <a:pt x="1104734" y="335528"/>
                  </a:cubicBezTo>
                  <a:lnTo>
                    <a:pt x="14152" y="335528"/>
                  </a:lnTo>
                  <a:cubicBezTo>
                    <a:pt x="10399" y="335528"/>
                    <a:pt x="6799" y="334037"/>
                    <a:pt x="4145" y="331383"/>
                  </a:cubicBezTo>
                  <a:cubicBezTo>
                    <a:pt x="1491" y="328729"/>
                    <a:pt x="0" y="325129"/>
                    <a:pt x="0" y="321376"/>
                  </a:cubicBezTo>
                  <a:lnTo>
                    <a:pt x="0" y="14152"/>
                  </a:lnTo>
                  <a:cubicBezTo>
                    <a:pt x="0" y="6336"/>
                    <a:pt x="6336" y="0"/>
                    <a:pt x="14152" y="0"/>
                  </a:cubicBezTo>
                  <a:close/>
                </a:path>
              </a:pathLst>
            </a:custGeom>
            <a:solidFill>
              <a:srgbClr val="9BC53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3117611F-2138-ADE9-CAB7-2CE2E1CE7AF6}"/>
                </a:ext>
              </a:extLst>
            </p:cNvPr>
            <p:cNvSpPr txBox="1"/>
            <p:nvPr/>
          </p:nvSpPr>
          <p:spPr>
            <a:xfrm>
              <a:off x="0" y="-57150"/>
              <a:ext cx="1118886" cy="39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31" name="TextBox 11">
            <a:extLst>
              <a:ext uri="{FF2B5EF4-FFF2-40B4-BE49-F238E27FC236}">
                <a16:creationId xmlns:a16="http://schemas.microsoft.com/office/drawing/2014/main" id="{E1DBA43B-86A1-79A5-6779-C3EB610549FE}"/>
              </a:ext>
            </a:extLst>
          </p:cNvPr>
          <p:cNvSpPr txBox="1"/>
          <p:nvPr userDrawn="1"/>
        </p:nvSpPr>
        <p:spPr>
          <a:xfrm>
            <a:off x="4966713" y="6631710"/>
            <a:ext cx="866264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elit. Etiam euismod id sem quis accumsan. Sed tempus placerat velit a placerat. Cras suscipit est at mauris blandit efficitur finibus non augue.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930A53EE-8B14-5298-AC50-71461D70A1BC}"/>
              </a:ext>
            </a:extLst>
          </p:cNvPr>
          <p:cNvSpPr txBox="1"/>
          <p:nvPr userDrawn="1"/>
        </p:nvSpPr>
        <p:spPr>
          <a:xfrm>
            <a:off x="8356630" y="6072910"/>
            <a:ext cx="188280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SUBTITLE</a:t>
            </a: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40220BF7-4177-5021-C300-448A8DB82315}"/>
              </a:ext>
            </a:extLst>
          </p:cNvPr>
          <p:cNvSpPr/>
          <p:nvPr userDrawn="1"/>
        </p:nvSpPr>
        <p:spPr>
          <a:xfrm>
            <a:off x="0" y="0"/>
            <a:ext cx="2179405" cy="3454783"/>
          </a:xfrm>
          <a:custGeom>
            <a:avLst/>
            <a:gdLst/>
            <a:ahLst/>
            <a:cxnLst/>
            <a:rect l="l" t="t" r="r" b="b"/>
            <a:pathLst>
              <a:path w="2179405" h="3454783">
                <a:moveTo>
                  <a:pt x="0" y="0"/>
                </a:moveTo>
                <a:lnTo>
                  <a:pt x="2179405" y="0"/>
                </a:lnTo>
                <a:lnTo>
                  <a:pt x="2179405" y="3454783"/>
                </a:lnTo>
                <a:lnTo>
                  <a:pt x="0" y="345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410" t="-28284" b="-17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967B4B03-A3C7-F9AD-1E04-DF20249F9199}"/>
              </a:ext>
            </a:extLst>
          </p:cNvPr>
          <p:cNvSpPr/>
          <p:nvPr userDrawn="1"/>
        </p:nvSpPr>
        <p:spPr>
          <a:xfrm flipH="1" flipV="1">
            <a:off x="15434067" y="5974738"/>
            <a:ext cx="2853933" cy="4312262"/>
          </a:xfrm>
          <a:custGeom>
            <a:avLst/>
            <a:gdLst/>
            <a:ahLst/>
            <a:cxnLst/>
            <a:rect l="l" t="t" r="r" b="b"/>
            <a:pathLst>
              <a:path w="2853933" h="4312262">
                <a:moveTo>
                  <a:pt x="2853933" y="4312262"/>
                </a:moveTo>
                <a:lnTo>
                  <a:pt x="0" y="4312262"/>
                </a:lnTo>
                <a:lnTo>
                  <a:pt x="0" y="0"/>
                </a:lnTo>
                <a:lnTo>
                  <a:pt x="2853933" y="0"/>
                </a:lnTo>
                <a:lnTo>
                  <a:pt x="2853933" y="43122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1D9C4FE4-C7BB-5680-3778-0B5D66BB8552}"/>
              </a:ext>
            </a:extLst>
          </p:cNvPr>
          <p:cNvSpPr/>
          <p:nvPr userDrawn="1"/>
        </p:nvSpPr>
        <p:spPr>
          <a:xfrm>
            <a:off x="15851321" y="314221"/>
            <a:ext cx="2240280" cy="475488"/>
          </a:xfrm>
          <a:custGeom>
            <a:avLst/>
            <a:gdLst/>
            <a:ahLst/>
            <a:cxnLst/>
            <a:rect l="l" t="t" r="r" b="b"/>
            <a:pathLst>
              <a:path w="3179116" h="699579">
                <a:moveTo>
                  <a:pt x="0" y="0"/>
                </a:moveTo>
                <a:lnTo>
                  <a:pt x="3179115" y="0"/>
                </a:lnTo>
                <a:lnTo>
                  <a:pt x="3179115" y="699579"/>
                </a:lnTo>
                <a:lnTo>
                  <a:pt x="0" y="699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372" b="-73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85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4A419CD-0151-8B13-80A0-D5406A6FA43C}"/>
              </a:ext>
            </a:extLst>
          </p:cNvPr>
          <p:cNvSpPr/>
          <p:nvPr userDrawn="1"/>
        </p:nvSpPr>
        <p:spPr>
          <a:xfrm flipV="1">
            <a:off x="1" y="7048499"/>
            <a:ext cx="2133600" cy="3238500"/>
          </a:xfrm>
          <a:custGeom>
            <a:avLst/>
            <a:gdLst/>
            <a:ahLst/>
            <a:cxnLst/>
            <a:rect l="l" t="t" r="r" b="b"/>
            <a:pathLst>
              <a:path w="2427261" h="3667565">
                <a:moveTo>
                  <a:pt x="0" y="3667565"/>
                </a:moveTo>
                <a:lnTo>
                  <a:pt x="2427261" y="3667565"/>
                </a:lnTo>
                <a:lnTo>
                  <a:pt x="2427261" y="0"/>
                </a:lnTo>
                <a:lnTo>
                  <a:pt x="0" y="0"/>
                </a:lnTo>
                <a:lnTo>
                  <a:pt x="0" y="36675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7A3D529-F94E-AD1F-49FE-06E4389D261F}"/>
              </a:ext>
            </a:extLst>
          </p:cNvPr>
          <p:cNvSpPr/>
          <p:nvPr userDrawn="1"/>
        </p:nvSpPr>
        <p:spPr>
          <a:xfrm flipH="1">
            <a:off x="15316200" y="0"/>
            <a:ext cx="2971800" cy="3619500"/>
          </a:xfrm>
          <a:custGeom>
            <a:avLst/>
            <a:gdLst/>
            <a:ahLst/>
            <a:cxnLst/>
            <a:rect l="l" t="t" r="r" b="b"/>
            <a:pathLst>
              <a:path w="3404062" h="5143500">
                <a:moveTo>
                  <a:pt x="3404062" y="0"/>
                </a:moveTo>
                <a:lnTo>
                  <a:pt x="0" y="0"/>
                </a:lnTo>
                <a:lnTo>
                  <a:pt x="0" y="5143500"/>
                </a:lnTo>
                <a:lnTo>
                  <a:pt x="3404062" y="5143500"/>
                </a:lnTo>
                <a:lnTo>
                  <a:pt x="3404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949CE11-C1F7-6917-D1C8-A6E01DD752B3}"/>
              </a:ext>
            </a:extLst>
          </p:cNvPr>
          <p:cNvSpPr/>
          <p:nvPr userDrawn="1"/>
        </p:nvSpPr>
        <p:spPr>
          <a:xfrm>
            <a:off x="15821020" y="329565"/>
            <a:ext cx="2242872" cy="470535"/>
          </a:xfrm>
          <a:custGeom>
            <a:avLst/>
            <a:gdLst/>
            <a:ahLst/>
            <a:cxnLst/>
            <a:rect l="l" t="t" r="r" b="b"/>
            <a:pathLst>
              <a:path w="3332527" h="699135">
                <a:moveTo>
                  <a:pt x="0" y="0"/>
                </a:moveTo>
                <a:lnTo>
                  <a:pt x="3332527" y="0"/>
                </a:lnTo>
                <a:lnTo>
                  <a:pt x="3332527" y="699135"/>
                </a:lnTo>
                <a:lnTo>
                  <a:pt x="0" y="699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178" b="-101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75305-033A-C8BF-A7A5-E4856EA2F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0" y="3021950"/>
            <a:ext cx="12192001" cy="14636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C4FE44-C34F-1757-7755-01D64EF32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5018976"/>
            <a:ext cx="12192001" cy="21057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lacial Indifference" panose="00000800000000000000" charset="0"/>
              </a:defRPr>
            </a:lvl1pPr>
            <a:lvl2pPr>
              <a:defRPr>
                <a:solidFill>
                  <a:schemeClr val="bg1"/>
                </a:solidFill>
                <a:latin typeface="Glacial Indifference Bold" panose="020B0604020202020204" charset="0"/>
              </a:defRPr>
            </a:lvl2pPr>
            <a:lvl3pPr>
              <a:defRPr>
                <a:solidFill>
                  <a:schemeClr val="bg1"/>
                </a:solidFill>
                <a:latin typeface="Glacial Indifference Bold" panose="020B0604020202020204" charset="0"/>
              </a:defRPr>
            </a:lvl3pPr>
            <a:lvl4pPr>
              <a:defRPr>
                <a:solidFill>
                  <a:schemeClr val="bg1"/>
                </a:solidFill>
                <a:latin typeface="Glacial Indifference Bold" panose="020B0604020202020204" charset="0"/>
              </a:defRPr>
            </a:lvl4pPr>
            <a:lvl5pPr>
              <a:defRPr>
                <a:solidFill>
                  <a:schemeClr val="bg1"/>
                </a:solidFill>
                <a:latin typeface="Glacial Indifference Bold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85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85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6AB981-73DB-A034-E064-8EE2B952D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0" y="1104900"/>
            <a:ext cx="8229600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2010CB4-8C23-30CA-D5A0-5F6B96942AF8}"/>
              </a:ext>
            </a:extLst>
          </p:cNvPr>
          <p:cNvSpPr/>
          <p:nvPr userDrawn="1"/>
        </p:nvSpPr>
        <p:spPr>
          <a:xfrm>
            <a:off x="15821020" y="329565"/>
            <a:ext cx="2242872" cy="470535"/>
          </a:xfrm>
          <a:custGeom>
            <a:avLst/>
            <a:gdLst/>
            <a:ahLst/>
            <a:cxnLst/>
            <a:rect l="l" t="t" r="r" b="b"/>
            <a:pathLst>
              <a:path w="3332527" h="699135">
                <a:moveTo>
                  <a:pt x="0" y="0"/>
                </a:moveTo>
                <a:lnTo>
                  <a:pt x="3332527" y="0"/>
                </a:lnTo>
                <a:lnTo>
                  <a:pt x="3332527" y="699135"/>
                </a:lnTo>
                <a:lnTo>
                  <a:pt x="0" y="6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78" b="-10178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ancer/datavi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ancer/dataviz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perei@lsuhsc.edu" TargetMode="External"/><Relationship Id="rId2" Type="http://schemas.openxmlformats.org/officeDocument/2006/relationships/hyperlink" Target="mailto:zdanie@lsuhsc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cox6@lsuhsc.edu" TargetMode="External"/><Relationship Id="rId2" Type="http://schemas.openxmlformats.org/officeDocument/2006/relationships/hyperlink" Target="mailto:LBCHPinfo@lsuh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perei@lsuhs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5EBF-AABE-5B21-ACDF-316E47E43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400300"/>
            <a:ext cx="10668000" cy="2286000"/>
          </a:xfrm>
        </p:spPr>
        <p:txBody>
          <a:bodyPr/>
          <a:lstStyle/>
          <a:p>
            <a:r>
              <a:rPr lang="en-US" sz="10000" dirty="0"/>
              <a:t>YEAR 4 KICK-OFF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79F7-0FE9-F53B-87E8-88DE264DC5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September 12, 2025</a:t>
            </a:r>
          </a:p>
        </p:txBody>
      </p:sp>
    </p:spTree>
    <p:extLst>
      <p:ext uri="{BB962C8B-B14F-4D97-AF65-F5344CB8AC3E}">
        <p14:creationId xmlns:p14="http://schemas.microsoft.com/office/powerpoint/2010/main" val="303270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4C318D-C0EF-E25A-61E9-CC7AD6A34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20103"/>
              </p:ext>
            </p:extLst>
          </p:nvPr>
        </p:nvGraphicFramePr>
        <p:xfrm>
          <a:off x="2057400" y="805815"/>
          <a:ext cx="18970752" cy="867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27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B36677-75A0-BD86-EBA4-E65FD7D4B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16965"/>
              </p:ext>
            </p:extLst>
          </p:nvPr>
        </p:nvGraphicFramePr>
        <p:xfrm>
          <a:off x="493776" y="723900"/>
          <a:ext cx="17300448" cy="921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03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ECB676-9494-2AEF-B3E5-0A9BCB5D8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920422"/>
              </p:ext>
            </p:extLst>
          </p:nvPr>
        </p:nvGraphicFramePr>
        <p:xfrm>
          <a:off x="495300" y="800100"/>
          <a:ext cx="17297400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73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DDDA3-1F0F-4177-A184-317D567C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444" y="495300"/>
            <a:ext cx="6511112" cy="853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4AC4D-73AA-E6CF-942D-3D2458A89654}"/>
              </a:ext>
            </a:extLst>
          </p:cNvPr>
          <p:cNvSpPr txBox="1"/>
          <p:nvPr/>
        </p:nvSpPr>
        <p:spPr>
          <a:xfrm>
            <a:off x="4991100" y="9237702"/>
            <a:ext cx="8305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333333"/>
                </a:solidFill>
                <a:latin typeface="Glacial Indifference" pitchFamily="50" charset="0"/>
              </a:rPr>
              <a:t>https://sph.lsuhsc.edu/louisiana-tumor-registry/</a:t>
            </a:r>
          </a:p>
        </p:txBody>
      </p:sp>
    </p:spTree>
    <p:extLst>
      <p:ext uri="{BB962C8B-B14F-4D97-AF65-F5344CB8AC3E}">
        <p14:creationId xmlns:p14="http://schemas.microsoft.com/office/powerpoint/2010/main" val="12514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8B80-2898-66FD-C908-76BE04EA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495201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BREAST CANCER IN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88DC-2478-DDA4-6107-0BD40B86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1804478"/>
            <a:ext cx="11755829" cy="2130985"/>
          </a:xfrm>
        </p:spPr>
        <p:txBody>
          <a:bodyPr>
            <a:normAutofit lnSpcReduction="10000"/>
          </a:bodyPr>
          <a:lstStyle/>
          <a:p>
            <a:pPr>
              <a:buClr>
                <a:srgbClr val="E85D75"/>
              </a:buClr>
            </a:pPr>
            <a:r>
              <a:rPr lang="en-US" dirty="0"/>
              <a:t>Most frequently diagnosed cancer among women in LA and U.S.</a:t>
            </a:r>
          </a:p>
          <a:p>
            <a:pPr marL="0" indent="0">
              <a:buClr>
                <a:srgbClr val="E85D75"/>
              </a:buClr>
              <a:buNone/>
            </a:pPr>
            <a:endParaRPr lang="en-US" dirty="0"/>
          </a:p>
          <a:p>
            <a:pPr>
              <a:buClr>
                <a:srgbClr val="E85D75"/>
              </a:buClr>
            </a:pPr>
            <a:r>
              <a:rPr lang="en-US" dirty="0"/>
              <a:t>Black women in LA have significantly higher incidence and mortality rates than their national counterparts.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7C364-C17F-E092-1336-81BD42B4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706" y="4052455"/>
            <a:ext cx="4134677" cy="4674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1072F-A787-778E-4956-FEEACD949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00" y="4052455"/>
            <a:ext cx="5073861" cy="4674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B497B-0091-6C0A-C4E6-41203079DCC2}"/>
              </a:ext>
            </a:extLst>
          </p:cNvPr>
          <p:cNvSpPr txBox="1"/>
          <p:nvPr/>
        </p:nvSpPr>
        <p:spPr>
          <a:xfrm>
            <a:off x="3504702" y="8572653"/>
            <a:ext cx="461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0" dirty="0">
                <a:solidFill>
                  <a:srgbClr val="333333"/>
                </a:solidFill>
                <a:effectLst/>
                <a:latin typeface="Glacial Indifference" pitchFamily="50" charset="0"/>
              </a:rPr>
              <a:t>Rate of Breast Cancer Deaths in Louisiana, 2019-2023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6DED6-0FA1-EF89-DF02-766697D85811}"/>
              </a:ext>
            </a:extLst>
          </p:cNvPr>
          <p:cNvSpPr txBox="1"/>
          <p:nvPr/>
        </p:nvSpPr>
        <p:spPr>
          <a:xfrm>
            <a:off x="9302597" y="8572653"/>
            <a:ext cx="447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0" dirty="0">
                <a:solidFill>
                  <a:srgbClr val="333333"/>
                </a:solidFill>
                <a:effectLst/>
                <a:latin typeface="Glacial Indifference" pitchFamily="50" charset="0"/>
              </a:rPr>
              <a:t>Rate of New Breast Cancers in Louisiana, 2018-2022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F176E-432A-8015-4F24-647170D3D29F}"/>
              </a:ext>
            </a:extLst>
          </p:cNvPr>
          <p:cNvSpPr txBox="1"/>
          <p:nvPr/>
        </p:nvSpPr>
        <p:spPr>
          <a:xfrm>
            <a:off x="914400" y="9410700"/>
            <a:ext cx="13487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Glacial Indifference" pitchFamily="50" charset="0"/>
              </a:rPr>
              <a:t>Source - U.S. Cancer Statistics Working Group. U.S. Cancer Statistics Data Visualizations Tool. U.S. Department of Health and Human Services, Centers for Disease Control and Prevention and National Cancer </a:t>
            </a:r>
            <a:r>
              <a:rPr lang="en-US" sz="1500" dirty="0" err="1">
                <a:solidFill>
                  <a:srgbClr val="000000"/>
                </a:solidFill>
                <a:latin typeface="Glacial Indifference" pitchFamily="50" charset="0"/>
              </a:rPr>
              <a:t>Institute;</a:t>
            </a:r>
            <a:r>
              <a:rPr lang="en-US" sz="1500" u="sng" dirty="0" err="1">
                <a:solidFill>
                  <a:srgbClr val="000000"/>
                </a:solidFill>
                <a:latin typeface="Glacial Indifference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500" u="sng" dirty="0">
                <a:solidFill>
                  <a:srgbClr val="000000"/>
                </a:solidFill>
                <a:latin typeface="Glacial Indifference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://www.cdc.gov/cancer/dataviz</a:t>
            </a:r>
            <a:r>
              <a:rPr lang="en-US" sz="1500" dirty="0">
                <a:solidFill>
                  <a:srgbClr val="000000"/>
                </a:solidFill>
                <a:latin typeface="Glacial Indifference" pitchFamily="50" charset="0"/>
              </a:rPr>
              <a:t>, released in June 2025.</a:t>
            </a:r>
            <a:endParaRPr lang="en-US" sz="1500" dirty="0"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0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746-1B57-45E7-6499-6C5F7D83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CERVICAL CANCER IN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8C1B-D1D7-86FC-6616-879D841B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27" y="1634835"/>
            <a:ext cx="13785273" cy="213706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E85D75"/>
              </a:buClr>
            </a:pPr>
            <a:r>
              <a:rPr lang="en-US" sz="3000" dirty="0"/>
              <a:t>Incidence and mortality rates of black and white LA women are significantly higher than their national counterparts.</a:t>
            </a:r>
          </a:p>
          <a:p>
            <a:pPr marL="0" indent="0">
              <a:buClr>
                <a:srgbClr val="E85D75"/>
              </a:buClr>
              <a:buNone/>
            </a:pPr>
            <a:endParaRPr lang="en-US" sz="3000" dirty="0"/>
          </a:p>
          <a:p>
            <a:pPr>
              <a:buClr>
                <a:srgbClr val="E85D75"/>
              </a:buClr>
            </a:pPr>
            <a:r>
              <a:rPr lang="en-US" sz="3000" dirty="0"/>
              <a:t>Among women, cervical cancer accounted for 1.7% of all new cancer diagnoses and 1.8% of all cancer deaths from 2016 through 2020 in Louisiana.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62999-CC2E-0FE8-B7A9-9633A067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400" y="3771900"/>
            <a:ext cx="4496546" cy="5142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3DEE8-5EAC-CBA2-EC96-3C1D0139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328" y="3821787"/>
            <a:ext cx="3802327" cy="504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09DBB-3FB9-B515-3627-D8DF141617A9}"/>
              </a:ext>
            </a:extLst>
          </p:cNvPr>
          <p:cNvSpPr txBox="1"/>
          <p:nvPr/>
        </p:nvSpPr>
        <p:spPr>
          <a:xfrm>
            <a:off x="3657600" y="8864865"/>
            <a:ext cx="4814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0" dirty="0">
                <a:solidFill>
                  <a:srgbClr val="333333"/>
                </a:solidFill>
                <a:effectLst/>
                <a:latin typeface="Glacial Indifference" pitchFamily="50" charset="0"/>
              </a:rPr>
              <a:t>Rate of Cervical Cancer Deaths in Louisiana, 2019-2023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4D52A-BDD6-0EF4-AF8C-D7D3C0FCB428}"/>
              </a:ext>
            </a:extLst>
          </p:cNvPr>
          <p:cNvSpPr txBox="1"/>
          <p:nvPr/>
        </p:nvSpPr>
        <p:spPr>
          <a:xfrm>
            <a:off x="9629282" y="8864864"/>
            <a:ext cx="4592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b="1" i="0" dirty="0">
                <a:solidFill>
                  <a:srgbClr val="333333"/>
                </a:solidFill>
                <a:effectLst/>
                <a:latin typeface="Glacial Indifference" pitchFamily="50" charset="0"/>
              </a:rPr>
              <a:t>Rate of New Cervical Cancers in Louisiana, 2018-2022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42261-E362-2665-B023-282C34BA3517}"/>
              </a:ext>
            </a:extLst>
          </p:cNvPr>
          <p:cNvSpPr txBox="1"/>
          <p:nvPr/>
        </p:nvSpPr>
        <p:spPr>
          <a:xfrm>
            <a:off x="519546" y="9486900"/>
            <a:ext cx="13654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Glacial Indifference" pitchFamily="50" charset="0"/>
              </a:rPr>
              <a:t>Source - U.S. Cancer Statistics Working Group. U.S. Cancer Statistics Data Visualizations Tool. U.S. Department of Health and Human Services, Centers for Disease Control and Prevention and National Cancer </a:t>
            </a:r>
            <a:r>
              <a:rPr lang="en-US" sz="1500" dirty="0" err="1">
                <a:solidFill>
                  <a:srgbClr val="000000"/>
                </a:solidFill>
                <a:latin typeface="Glacial Indifference" pitchFamily="50" charset="0"/>
              </a:rPr>
              <a:t>Institute;</a:t>
            </a:r>
            <a:r>
              <a:rPr lang="en-US" sz="1500" u="sng" dirty="0" err="1">
                <a:solidFill>
                  <a:srgbClr val="000000"/>
                </a:solidFill>
                <a:latin typeface="Glacial Indifference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500" u="sng" dirty="0">
                <a:solidFill>
                  <a:srgbClr val="000000"/>
                </a:solidFill>
                <a:latin typeface="Glacial Indifference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://www.cdc.gov/cancer/dataviz</a:t>
            </a:r>
            <a:r>
              <a:rPr lang="en-US" sz="1500" dirty="0">
                <a:solidFill>
                  <a:srgbClr val="000000"/>
                </a:solidFill>
                <a:latin typeface="Glacial Indifference" pitchFamily="50" charset="0"/>
              </a:rPr>
              <a:t>, released in June 2025.</a:t>
            </a:r>
            <a:endParaRPr lang="en-US" sz="1500" dirty="0"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0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CD67-C910-4931-D76E-F687FBCD6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63E1-017F-188B-9ED9-D0D3DDFB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1" y="4563981"/>
            <a:ext cx="12953999" cy="1159039"/>
          </a:xfrm>
        </p:spPr>
        <p:txBody>
          <a:bodyPr>
            <a:noAutofit/>
          </a:bodyPr>
          <a:lstStyle/>
          <a:p>
            <a:r>
              <a:rPr lang="en-US" sz="8000" dirty="0"/>
              <a:t>DATA ENTRY &amp; PATIENT NAVIGATION REMINDERS</a:t>
            </a:r>
          </a:p>
        </p:txBody>
      </p:sp>
    </p:spTree>
    <p:extLst>
      <p:ext uri="{BB962C8B-B14F-4D97-AF65-F5344CB8AC3E}">
        <p14:creationId xmlns:p14="http://schemas.microsoft.com/office/powerpoint/2010/main" val="391854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C736-D4EF-5711-B00E-F5E5863D0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2535-FBBE-95DF-B185-8B5DCAEC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419100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DATA ENTRY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FD4C2-5E32-9F7A-92E5-E0A10558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85D75"/>
              </a:buClr>
            </a:pPr>
            <a:r>
              <a:rPr lang="en-US" dirty="0"/>
              <a:t>Bi-annual submission is October 15</a:t>
            </a:r>
            <a:r>
              <a:rPr lang="en-US" baseline="30000" dirty="0"/>
              <a:t>th</a:t>
            </a:r>
            <a:r>
              <a:rPr lang="en-US" dirty="0"/>
              <a:t> and we will submit with zero errors again! Thanks for all your hard work!</a:t>
            </a:r>
          </a:p>
          <a:p>
            <a:pPr marL="0" indent="0">
              <a:buClr>
                <a:srgbClr val="E85D75"/>
              </a:buClr>
              <a:buNone/>
            </a:pPr>
            <a:endParaRPr lang="en-US" dirty="0"/>
          </a:p>
          <a:p>
            <a:pPr>
              <a:buClr>
                <a:srgbClr val="E85D75"/>
              </a:buClr>
            </a:pPr>
            <a:r>
              <a:rPr lang="en-US" dirty="0"/>
              <a:t>Remember to </a:t>
            </a:r>
            <a:r>
              <a:rPr lang="en-US" b="1" dirty="0"/>
              <a:t>hold off entering cases into Catalyst until you have complete follow-up</a:t>
            </a:r>
            <a:r>
              <a:rPr lang="en-US" dirty="0"/>
              <a:t>.</a:t>
            </a:r>
          </a:p>
          <a:p>
            <a:pPr marL="0" indent="0">
              <a:buClr>
                <a:srgbClr val="E85D75"/>
              </a:buClr>
              <a:buNone/>
            </a:pPr>
            <a:endParaRPr lang="en-US" dirty="0"/>
          </a:p>
          <a:p>
            <a:pPr>
              <a:buClr>
                <a:srgbClr val="E85D75"/>
              </a:buClr>
            </a:pPr>
            <a:r>
              <a:rPr lang="en-US" dirty="0"/>
              <a:t>Reminder to </a:t>
            </a:r>
            <a:r>
              <a:rPr lang="en-US" b="1" dirty="0"/>
              <a:t>fill out the diagnosis page if required </a:t>
            </a:r>
            <a:r>
              <a:rPr lang="en-US" dirty="0"/>
              <a:t>(i.e. ultrasound, colposcopy, biopsy, etc. was completed)</a:t>
            </a:r>
          </a:p>
          <a:p>
            <a:pPr marL="0" indent="0">
              <a:buClr>
                <a:srgbClr val="E85D75"/>
              </a:buClr>
              <a:buNone/>
            </a:pPr>
            <a:endParaRPr lang="en-US" dirty="0"/>
          </a:p>
          <a:p>
            <a:pPr>
              <a:buClr>
                <a:srgbClr val="E85D75"/>
              </a:buClr>
            </a:pPr>
            <a:r>
              <a:rPr lang="en-US" dirty="0"/>
              <a:t>Any questions? Please contact Zina Daniel (</a:t>
            </a:r>
            <a:r>
              <a:rPr lang="en-US" dirty="0">
                <a:hlinkClick r:id="rId2"/>
              </a:rPr>
              <a:t>zdanie@lsuhsc.edu</a:t>
            </a:r>
            <a:r>
              <a:rPr lang="en-US" dirty="0"/>
              <a:t>) or Malesa Pereira (</a:t>
            </a:r>
            <a:r>
              <a:rPr lang="en-US" dirty="0">
                <a:hlinkClick r:id="rId3"/>
              </a:rPr>
              <a:t>mperei@lsuhsc.edu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524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A101-2596-1D18-6E5A-7BC3FBA6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526461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NAVIGATION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898B-C1DB-4C9A-1E1D-1F764893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E85D75"/>
              </a:buClr>
            </a:pPr>
            <a:r>
              <a:rPr lang="en-US" b="1" dirty="0"/>
              <a:t>Two or more contacts are required for navigation,</a:t>
            </a:r>
            <a:r>
              <a:rPr lang="en-US" dirty="0"/>
              <a:t> and preferably more for diagnostic cases.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Document all diagnostic patients in Catalyst to completion. </a:t>
            </a:r>
            <a:r>
              <a:rPr lang="en-US" dirty="0"/>
              <a:t>This allows us to collect all required cancer data if the patient is diagnosed.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Care coordination is important. </a:t>
            </a:r>
            <a:r>
              <a:rPr lang="en-US" dirty="0"/>
              <a:t>Touch-base with other navigators and other appropriate contacts to schedule follow-up tests and/or treatment as needed.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If any complicated or unusual situations with patients arise, feel free to call Tyler Bartley </a:t>
            </a:r>
            <a:r>
              <a:rPr lang="en-US" dirty="0"/>
              <a:t>to discuss options or talk through program guidelines. She is always available to assist.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Review the CAGNO process and eligibility requirements. </a:t>
            </a:r>
            <a:r>
              <a:rPr lang="en-US" dirty="0"/>
              <a:t>Feel free to call Tyler to discuss.</a:t>
            </a:r>
          </a:p>
          <a:p>
            <a:pPr algn="ctr">
              <a:buClr>
                <a:srgbClr val="E85D75"/>
              </a:buClr>
            </a:pPr>
            <a:r>
              <a:rPr lang="en-US" sz="4000" b="1" dirty="0"/>
              <a:t>Reminder:  All navigation is paid by program.</a:t>
            </a:r>
          </a:p>
        </p:txBody>
      </p:sp>
    </p:spTree>
    <p:extLst>
      <p:ext uri="{BB962C8B-B14F-4D97-AF65-F5344CB8AC3E}">
        <p14:creationId xmlns:p14="http://schemas.microsoft.com/office/powerpoint/2010/main" val="30864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EB66-BE29-7A6F-1214-3F452523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C762-5C64-B434-9040-74DCEC02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419100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REDCAP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44AB-2B92-6ED3-8ACC-DBEF018D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E85D75"/>
              </a:buClr>
            </a:pPr>
            <a:r>
              <a:rPr lang="en-US" sz="3500" dirty="0"/>
              <a:t>Referral emails are being sent from </a:t>
            </a:r>
            <a:r>
              <a:rPr lang="en-US" sz="3500" dirty="0">
                <a:hlinkClick r:id="rId2"/>
              </a:rPr>
              <a:t>LBCHPinfo@lsuhsc.edu</a:t>
            </a:r>
            <a:endParaRPr lang="en-US" sz="3500" dirty="0"/>
          </a:p>
          <a:p>
            <a:pPr marL="0" indent="0">
              <a:buClr>
                <a:srgbClr val="E85D75"/>
              </a:buClr>
              <a:buNone/>
            </a:pPr>
            <a:endParaRPr lang="en-US" sz="3500" dirty="0"/>
          </a:p>
          <a:p>
            <a:pPr>
              <a:buClr>
                <a:srgbClr val="E85D75"/>
              </a:buClr>
            </a:pPr>
            <a:r>
              <a:rPr lang="en-US" sz="3500" dirty="0"/>
              <a:t>Reminder notifications are sent out for 3 days and 1 week.</a:t>
            </a:r>
          </a:p>
          <a:p>
            <a:pPr marL="0" indent="0">
              <a:buClr>
                <a:srgbClr val="E85D75"/>
              </a:buClr>
              <a:buNone/>
            </a:pPr>
            <a:r>
              <a:rPr lang="en-US" sz="3500" dirty="0"/>
              <a:t> </a:t>
            </a:r>
          </a:p>
          <a:p>
            <a:pPr>
              <a:buClr>
                <a:srgbClr val="E85D75"/>
              </a:buClr>
            </a:pPr>
            <a:r>
              <a:rPr lang="en-US" sz="3500" dirty="0"/>
              <a:t>Update the patient’s status once you’ve made initial contact.</a:t>
            </a:r>
          </a:p>
          <a:p>
            <a:pPr marL="0" indent="0">
              <a:buClr>
                <a:srgbClr val="E85D75"/>
              </a:buClr>
              <a:buNone/>
            </a:pPr>
            <a:endParaRPr lang="en-US" sz="3500" dirty="0"/>
          </a:p>
          <a:p>
            <a:pPr>
              <a:buClr>
                <a:srgbClr val="E85D75"/>
              </a:buClr>
            </a:pPr>
            <a:r>
              <a:rPr lang="en-US" sz="3500" dirty="0"/>
              <a:t>Be sure to include the patient’s Catalyst ID in the designated field.</a:t>
            </a:r>
          </a:p>
          <a:p>
            <a:pPr marL="0" indent="0">
              <a:buClr>
                <a:srgbClr val="E85D75"/>
              </a:buClr>
              <a:buNone/>
            </a:pPr>
            <a:endParaRPr lang="en-US" sz="3500" dirty="0"/>
          </a:p>
          <a:p>
            <a:pPr>
              <a:buClr>
                <a:srgbClr val="E85D75"/>
              </a:buClr>
            </a:pPr>
            <a:r>
              <a:rPr lang="en-US" sz="3500" dirty="0"/>
              <a:t>Please add notes whenever possible. They are very helpful for tracking progress.</a:t>
            </a:r>
          </a:p>
          <a:p>
            <a:pPr>
              <a:buClr>
                <a:srgbClr val="E85D75"/>
              </a:buClr>
            </a:pPr>
            <a:endParaRPr lang="en-US" sz="3500" dirty="0"/>
          </a:p>
          <a:p>
            <a:pPr>
              <a:buClr>
                <a:srgbClr val="E85D75"/>
              </a:buClr>
            </a:pPr>
            <a:r>
              <a:rPr lang="en-US" dirty="0"/>
              <a:t>Any questions? Please contact Denise Cox (</a:t>
            </a:r>
            <a:r>
              <a:rPr lang="en-US" dirty="0">
                <a:hlinkClick r:id="rId3"/>
              </a:rPr>
              <a:t>dcox6@lsuhsc.edu</a:t>
            </a:r>
            <a:r>
              <a:rPr lang="en-US" dirty="0"/>
              <a:t>) or Malesa Pereira (</a:t>
            </a:r>
            <a:r>
              <a:rPr lang="en-US" dirty="0">
                <a:hlinkClick r:id="rId4"/>
              </a:rPr>
              <a:t>mperei@lsuhsc.edu</a:t>
            </a:r>
            <a:r>
              <a:rPr lang="en-US" dirty="0"/>
              <a:t>)</a:t>
            </a:r>
          </a:p>
          <a:p>
            <a:pPr marL="0" indent="0">
              <a:buClr>
                <a:srgbClr val="E85D75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4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E23A-233F-9B1A-22A5-E473AF18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723900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D23-C77D-3ACB-8B1A-9DA250B9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Welcome &amp; Introduction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FY 25 Data Summary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Data Entry &amp; Patient Navigation Reminders 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Communications &amp; Outreach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Business Reminders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Provider Opportunities</a:t>
            </a:r>
          </a:p>
          <a:p>
            <a:pPr marL="571500" indent="-571500">
              <a:lnSpc>
                <a:spcPct val="200000"/>
              </a:lnSpc>
              <a:buClr>
                <a:srgbClr val="9BC53D"/>
              </a:buClr>
              <a:buFont typeface="+mj-lt"/>
              <a:buAutoNum type="romanUcPeriod"/>
            </a:pPr>
            <a:r>
              <a:rPr lang="en-US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7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430D-1855-B415-0E86-240A678CF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ED29-F3AF-7465-99DD-E8B8AFDC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63981"/>
            <a:ext cx="16306800" cy="1159039"/>
          </a:xfrm>
        </p:spPr>
        <p:txBody>
          <a:bodyPr>
            <a:noAutofit/>
          </a:bodyPr>
          <a:lstStyle/>
          <a:p>
            <a:r>
              <a:rPr lang="en-US" sz="8000" dirty="0"/>
              <a:t>COMMUNICATIONS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203277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DDD5-ABD6-9668-E437-CE3F178F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2" y="523445"/>
            <a:ext cx="73983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MARKETING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9595-DB8C-4896-C06B-E70A9BA0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1945715"/>
            <a:ext cx="9601201" cy="716018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785"/>
              </a:spcBef>
              <a:buNone/>
              <a:tabLst>
                <a:tab pos="546735" algn="l"/>
              </a:tabLst>
            </a:pPr>
            <a:r>
              <a:rPr lang="en-US" sz="3500" b="1" dirty="0">
                <a:ea typeface="Calibri" panose="020F0502020204030204" pitchFamily="34" charset="0"/>
              </a:rPr>
              <a:t>Minimum Requirement: Complete at minimum 1 new activity per quarter</a:t>
            </a:r>
            <a:r>
              <a:rPr lang="en-US" sz="3500" dirty="0">
                <a:ea typeface="Calibri" panose="020F0502020204030204" pitchFamily="34" charset="0"/>
              </a:rPr>
              <a:t> (total 4 or more for the year) </a:t>
            </a:r>
          </a:p>
          <a:p>
            <a:pPr lvl="1">
              <a:lnSpc>
                <a:spcPct val="150000"/>
              </a:lnSpc>
              <a:spcBef>
                <a:spcPts val="785"/>
              </a:spcBef>
              <a:buClr>
                <a:srgbClr val="E85D75"/>
              </a:buClr>
              <a:buFont typeface="Courier New" panose="02070309020205020404" pitchFamily="49" charset="0"/>
              <a:buChar char="o"/>
              <a:tabLst>
                <a:tab pos="546735" algn="l"/>
              </a:tabLs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Engage in a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diverse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set of activities for the year (i.e. combination of in-clinic/in-reach, outreach, and online)</a:t>
            </a:r>
          </a:p>
          <a:p>
            <a:pPr lvl="1">
              <a:lnSpc>
                <a:spcPct val="150000"/>
              </a:lnSpc>
              <a:spcBef>
                <a:spcPts val="785"/>
              </a:spcBef>
              <a:buClr>
                <a:srgbClr val="E85D75"/>
              </a:buClr>
              <a:buFont typeface="Courier New" panose="02070309020205020404" pitchFamily="49" charset="0"/>
              <a:buChar char="o"/>
              <a:tabLst>
                <a:tab pos="546735" algn="l"/>
              </a:tabLs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Some activities can be counted once; others can be completed and counted multiple times .</a:t>
            </a:r>
          </a:p>
          <a:p>
            <a:pPr lvl="1">
              <a:lnSpc>
                <a:spcPct val="150000"/>
              </a:lnSpc>
              <a:spcBef>
                <a:spcPts val="785"/>
              </a:spcBef>
              <a:buClr>
                <a:srgbClr val="E85D75"/>
              </a:buClr>
              <a:buFont typeface="Courier New" panose="02070309020205020404" pitchFamily="49" charset="0"/>
              <a:buChar char="o"/>
              <a:tabLst>
                <a:tab pos="546735" algn="l"/>
              </a:tabLst>
            </a:pPr>
            <a:r>
              <a:rPr lang="en-US" sz="3200" dirty="0"/>
              <a:t>For outreach or events remember to focus on </a:t>
            </a:r>
            <a:r>
              <a:rPr lang="en-US" sz="3200" b="1" dirty="0"/>
              <a:t>LBCHP eligible population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804CF-811D-5BCF-FDAB-2B4C02A21E0F}"/>
              </a:ext>
            </a:extLst>
          </p:cNvPr>
          <p:cNvSpPr txBox="1"/>
          <p:nvPr/>
        </p:nvSpPr>
        <p:spPr>
          <a:xfrm>
            <a:off x="2514600" y="2171700"/>
            <a:ext cx="45719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E85D75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500" dirty="0">
              <a:solidFill>
                <a:srgbClr val="E85D7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2C739-C5F1-AC7F-5CFC-25DF7E5F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" t="964" r="1631" b="5547"/>
          <a:stretch/>
        </p:blipFill>
        <p:spPr>
          <a:xfrm>
            <a:off x="12877800" y="1181100"/>
            <a:ext cx="4544291" cy="62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B5A9-435F-1460-938D-2373628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10023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TRACKING &amp; GETTING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2F25-945C-DB62-E7B5-EA439C046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E85D75"/>
              </a:buClr>
            </a:pPr>
            <a:r>
              <a:rPr lang="en-US" sz="3500" b="1" dirty="0"/>
              <a:t>Email Brooke Stewart </a:t>
            </a:r>
            <a:r>
              <a:rPr lang="en-US" sz="3500" dirty="0"/>
              <a:t>(bste10@lsuhsc.edu) by the end of each quarter with information about completed marketing activities. </a:t>
            </a:r>
          </a:p>
          <a:p>
            <a:pPr marL="0" indent="0">
              <a:lnSpc>
                <a:spcPct val="110000"/>
              </a:lnSpc>
              <a:buClr>
                <a:srgbClr val="E85D75"/>
              </a:buClr>
              <a:buNone/>
            </a:pPr>
            <a:endParaRPr lang="en-US" sz="3500" dirty="0"/>
          </a:p>
          <a:p>
            <a:pPr marL="1143000" lvl="1">
              <a:lnSpc>
                <a:spcPct val="110000"/>
              </a:lnSpc>
              <a:buClr>
                <a:srgbClr val="E85D75"/>
              </a:buClr>
              <a:buFont typeface="Courier New" panose="02070309020205020404" pitchFamily="49" charset="0"/>
              <a:buChar char="o"/>
            </a:pPr>
            <a:r>
              <a:rPr lang="en-US" sz="3500" dirty="0"/>
              <a:t>You will need to provide a </a:t>
            </a:r>
            <a:r>
              <a:rPr lang="en-US" sz="3500" b="1" dirty="0"/>
              <a:t>brief description and documentation </a:t>
            </a:r>
            <a:r>
              <a:rPr lang="en-US" sz="3500" dirty="0"/>
              <a:t>of activity completion. </a:t>
            </a:r>
          </a:p>
          <a:p>
            <a:pPr marL="857250" lvl="1" indent="0">
              <a:lnSpc>
                <a:spcPct val="110000"/>
              </a:lnSpc>
              <a:buClr>
                <a:srgbClr val="E85D75"/>
              </a:buClr>
              <a:buNone/>
            </a:pPr>
            <a:endParaRPr lang="en-US" sz="3500" dirty="0"/>
          </a:p>
          <a:p>
            <a:pPr marL="1143000" lvl="1">
              <a:lnSpc>
                <a:spcPct val="110000"/>
              </a:lnSpc>
              <a:buClr>
                <a:srgbClr val="E85D75"/>
              </a:buClr>
              <a:buFont typeface="Courier New" panose="02070309020205020404" pitchFamily="49" charset="0"/>
              <a:buChar char="o"/>
            </a:pPr>
            <a:r>
              <a:rPr lang="en-US" sz="3500" dirty="0"/>
              <a:t> Credit for completing activities will be reflected in your quarterly scorecard.</a:t>
            </a:r>
          </a:p>
          <a:p>
            <a:pPr marL="857250" lvl="1" indent="0">
              <a:lnSpc>
                <a:spcPct val="110000"/>
              </a:lnSpc>
              <a:buClr>
                <a:srgbClr val="E85D75"/>
              </a:buClr>
              <a:buNone/>
            </a:pPr>
            <a:endParaRPr lang="en-US" sz="3500" dirty="0"/>
          </a:p>
          <a:p>
            <a:pPr>
              <a:lnSpc>
                <a:spcPct val="110000"/>
              </a:lnSpc>
              <a:buClr>
                <a:srgbClr val="E85D75"/>
              </a:buClr>
            </a:pPr>
            <a:r>
              <a:rPr lang="en-US" sz="3500" dirty="0"/>
              <a:t>LBCHP developed a table to help you track your efforts. You do not have to submit this table to LBCHP. </a:t>
            </a:r>
          </a:p>
          <a:p>
            <a:pPr marL="0" indent="0">
              <a:lnSpc>
                <a:spcPct val="110000"/>
              </a:lnSpc>
              <a:buClr>
                <a:srgbClr val="E85D75"/>
              </a:buClr>
              <a:buNone/>
            </a:pPr>
            <a:endParaRPr lang="en-US" sz="3500" dirty="0"/>
          </a:p>
          <a:p>
            <a:pPr>
              <a:lnSpc>
                <a:spcPct val="110000"/>
              </a:lnSpc>
              <a:buClr>
                <a:srgbClr val="E85D75"/>
              </a:buClr>
            </a:pPr>
            <a:r>
              <a:rPr lang="en-US" sz="3500" dirty="0"/>
              <a:t>Questions or support with Marketing Milestones, </a:t>
            </a:r>
            <a:r>
              <a:rPr lang="en-US" sz="3500" b="1" dirty="0"/>
              <a:t>email Leiana </a:t>
            </a:r>
            <a:r>
              <a:rPr lang="en-US" sz="3500" dirty="0"/>
              <a:t>(lpined@lsuhsc.edu).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C393-169D-E12F-5915-5E8D8010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44" y="724775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SAMPLE ANNUAL MM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ED131-D541-7E3A-271B-F256E780206E}"/>
              </a:ext>
            </a:extLst>
          </p:cNvPr>
          <p:cNvSpPr/>
          <p:nvPr/>
        </p:nvSpPr>
        <p:spPr>
          <a:xfrm>
            <a:off x="3237264" y="3314701"/>
            <a:ext cx="2743200" cy="2743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lacial Indifference" pitchFamily="50" charset="0"/>
              </a:rPr>
              <a:t>Placed banner or LBCHP poster in waiting area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64770-9D3C-C2EF-6FD7-D0EDEE8237B4}"/>
              </a:ext>
            </a:extLst>
          </p:cNvPr>
          <p:cNvSpPr/>
          <p:nvPr/>
        </p:nvSpPr>
        <p:spPr>
          <a:xfrm>
            <a:off x="12263748" y="3314700"/>
            <a:ext cx="2743200" cy="2743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lacial Indifference" pitchFamily="50" charset="0"/>
              </a:rPr>
              <a:t>Included LBCHP information within provider newsletter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AAF05-CAC4-B8AA-ABFB-2D90A58205D8}"/>
              </a:ext>
            </a:extLst>
          </p:cNvPr>
          <p:cNvSpPr txBox="1"/>
          <p:nvPr/>
        </p:nvSpPr>
        <p:spPr>
          <a:xfrm>
            <a:off x="3835568" y="2768993"/>
            <a:ext cx="15465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33333"/>
                </a:solidFill>
                <a:latin typeface="Glacial Indifference" pitchFamily="50" charset="0"/>
              </a:rPr>
              <a:t>Quarter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9E37B-BAD3-2A8E-C89D-9528613E1519}"/>
              </a:ext>
            </a:extLst>
          </p:cNvPr>
          <p:cNvSpPr txBox="1"/>
          <p:nvPr/>
        </p:nvSpPr>
        <p:spPr>
          <a:xfrm>
            <a:off x="6800731" y="2768993"/>
            <a:ext cx="1627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33333"/>
                </a:solidFill>
                <a:latin typeface="Glacial Indifference" pitchFamily="50" charset="0"/>
              </a:rPr>
              <a:t>Quarter</a:t>
            </a:r>
            <a:r>
              <a:rPr lang="en-US" sz="2500" b="1" dirty="0"/>
              <a:t>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593DA-2791-CCD4-6019-D9CC5FB43F44}"/>
              </a:ext>
            </a:extLst>
          </p:cNvPr>
          <p:cNvSpPr txBox="1"/>
          <p:nvPr/>
        </p:nvSpPr>
        <p:spPr>
          <a:xfrm>
            <a:off x="9812095" y="2768993"/>
            <a:ext cx="1627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33333"/>
                </a:solidFill>
                <a:latin typeface="Glacial Indifference" pitchFamily="50" charset="0"/>
              </a:rPr>
              <a:t>Quarter</a:t>
            </a:r>
            <a:r>
              <a:rPr lang="en-US" sz="2500" b="1" dirty="0"/>
              <a:t> 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F63DE-3BFF-D010-51EB-2BDB6C5DDB22}"/>
              </a:ext>
            </a:extLst>
          </p:cNvPr>
          <p:cNvSpPr txBox="1"/>
          <p:nvPr/>
        </p:nvSpPr>
        <p:spPr>
          <a:xfrm>
            <a:off x="12905845" y="2768993"/>
            <a:ext cx="1627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33333"/>
                </a:solidFill>
                <a:latin typeface="Glacial Indifference" pitchFamily="50" charset="0"/>
              </a:rPr>
              <a:t>Quarter</a:t>
            </a:r>
            <a:r>
              <a:rPr lang="en-US" sz="2500" b="1" dirty="0">
                <a:latin typeface="Glacial Indifference" pitchFamily="50" charset="0"/>
              </a:rPr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179E1-50F0-0D3A-F2DB-6FEDFE0BF9DE}"/>
              </a:ext>
            </a:extLst>
          </p:cNvPr>
          <p:cNvSpPr/>
          <p:nvPr/>
        </p:nvSpPr>
        <p:spPr>
          <a:xfrm>
            <a:off x="6248400" y="3314700"/>
            <a:ext cx="2743200" cy="2743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lacial Indifference" pitchFamily="50" charset="0"/>
              </a:rPr>
              <a:t>Re-shared an LBCHP post through the providers social media channels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52BF3-8575-827F-777C-3B4D5F18EE6F}"/>
              </a:ext>
            </a:extLst>
          </p:cNvPr>
          <p:cNvSpPr/>
          <p:nvPr/>
        </p:nvSpPr>
        <p:spPr>
          <a:xfrm>
            <a:off x="9256074" y="3311236"/>
            <a:ext cx="2743200" cy="27432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lacial Indifference" pitchFamily="50" charset="0"/>
              </a:rPr>
              <a:t>Participated in a </a:t>
            </a:r>
          </a:p>
          <a:p>
            <a:pPr algn="ctr"/>
            <a:r>
              <a:rPr lang="en-US" dirty="0">
                <a:latin typeface="Glacial Indifference" pitchFamily="50" charset="0"/>
              </a:rPr>
              <a:t>health fair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26C41-FDF3-BF8F-C2B5-97A9DAE0BF1B}"/>
              </a:ext>
            </a:extLst>
          </p:cNvPr>
          <p:cNvSpPr txBox="1"/>
          <p:nvPr/>
        </p:nvSpPr>
        <p:spPr>
          <a:xfrm>
            <a:off x="6423362" y="6515100"/>
            <a:ext cx="2381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33333"/>
                </a:solidFill>
                <a:latin typeface="Glacial Indifference" pitchFamily="50" charset="0"/>
              </a:rPr>
              <a:t>Send a screen shot to LBCHP by end of Q2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9D3624-8D62-44AC-A683-9ABB8F393312}"/>
              </a:ext>
            </a:extLst>
          </p:cNvPr>
          <p:cNvSpPr txBox="1"/>
          <p:nvPr/>
        </p:nvSpPr>
        <p:spPr>
          <a:xfrm>
            <a:off x="9327656" y="6515100"/>
            <a:ext cx="26000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33333"/>
                </a:solidFill>
                <a:latin typeface="Glacial Indifference" pitchFamily="50" charset="0"/>
              </a:rPr>
              <a:t>Send a picture of event to LBCHP by end of Q3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225E9-41D4-4199-E4A4-163A792C61FD}"/>
              </a:ext>
            </a:extLst>
          </p:cNvPr>
          <p:cNvSpPr txBox="1"/>
          <p:nvPr/>
        </p:nvSpPr>
        <p:spPr>
          <a:xfrm>
            <a:off x="12149219" y="6515100"/>
            <a:ext cx="29722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33333"/>
                </a:solidFill>
                <a:latin typeface="Glacial Indifference" pitchFamily="50" charset="0"/>
              </a:rPr>
              <a:t>Share a copy of newsletter to LBCHP by end of 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6866C-BABA-A0CD-0637-A20C5F66BF25}"/>
              </a:ext>
            </a:extLst>
          </p:cNvPr>
          <p:cNvSpPr txBox="1"/>
          <p:nvPr/>
        </p:nvSpPr>
        <p:spPr>
          <a:xfrm>
            <a:off x="3485531" y="6515100"/>
            <a:ext cx="22466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333333"/>
                </a:solidFill>
                <a:latin typeface="Glacial Indifference" pitchFamily="50" charset="0"/>
              </a:rPr>
              <a:t>Send a picture to LBCHP by end of Q1</a:t>
            </a:r>
          </a:p>
        </p:txBody>
      </p:sp>
    </p:spTree>
    <p:extLst>
      <p:ext uri="{BB962C8B-B14F-4D97-AF65-F5344CB8AC3E}">
        <p14:creationId xmlns:p14="http://schemas.microsoft.com/office/powerpoint/2010/main" val="119375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5EEC-C5A4-CD2B-EBB1-9733303A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655" y="636438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01435-851D-76B7-746B-721AC728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285750"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Q1 - Send by September 30, 2025</a:t>
            </a:r>
          </a:p>
          <a:p>
            <a:pPr marL="628650" indent="-285750"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Q2 – Send by December 20, 2025</a:t>
            </a:r>
          </a:p>
          <a:p>
            <a:pPr marL="628650" indent="-285750"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Q3 – Send by March 31, 2026</a:t>
            </a:r>
          </a:p>
          <a:p>
            <a:pPr marL="628650" indent="-285750"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Q4 – Send by June 30, 2026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8BF0054-2856-B1CB-FC62-8EE2856A5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9" r="4947" b="14106"/>
          <a:stretch/>
        </p:blipFill>
        <p:spPr>
          <a:xfrm>
            <a:off x="10439400" y="1181100"/>
            <a:ext cx="7239000" cy="8376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40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B3EF-E6D5-D953-63F6-03737C5B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BREAST CANCER AWARENESS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A7A6-0B82-1541-39C7-4BF4B551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1945715"/>
            <a:ext cx="10439401" cy="7160185"/>
          </a:xfrm>
        </p:spPr>
        <p:txBody>
          <a:bodyPr>
            <a:noAutofit/>
          </a:bodyPr>
          <a:lstStyle/>
          <a:p>
            <a:pPr>
              <a:buClr>
                <a:srgbClr val="E85D75"/>
              </a:buClr>
            </a:pPr>
            <a:r>
              <a:rPr lang="en-US" b="1" dirty="0"/>
              <a:t>What are your plans ?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Social Media Campaign</a:t>
            </a:r>
          </a:p>
          <a:p>
            <a:pPr marL="1143000" lvl="1"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Will promote awareness and provide educational information about breast cancer through Facebook &amp; Instagram. (@LouisianaCancer)</a:t>
            </a:r>
          </a:p>
          <a:p>
            <a:pPr marL="1143000" lvl="1"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Call to action – re-share our content.</a:t>
            </a:r>
          </a:p>
          <a:p>
            <a:pPr marL="685800">
              <a:buClr>
                <a:srgbClr val="E85D75"/>
              </a:buClr>
            </a:pPr>
            <a:r>
              <a:rPr lang="en-US" b="1" dirty="0"/>
              <a:t>Sponsored Message</a:t>
            </a:r>
          </a:p>
          <a:p>
            <a:pPr marL="1143000" lvl="1"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Goal: To direct women to the online referral form/</a:t>
            </a:r>
            <a:r>
              <a:rPr lang="en-US" sz="3200" dirty="0" err="1"/>
              <a:t>RedCap</a:t>
            </a:r>
            <a:endParaRPr lang="en-US" sz="3200" dirty="0"/>
          </a:p>
          <a:p>
            <a:pPr marL="1143000" lvl="1"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Ad will run throughout October on Facebook and Instagram in certain regions (opportunities to collaborate). </a:t>
            </a:r>
          </a:p>
          <a:p>
            <a:pPr>
              <a:buClr>
                <a:srgbClr val="E85D75"/>
              </a:buClr>
            </a:pPr>
            <a:r>
              <a:rPr lang="en-US" b="1" dirty="0"/>
              <a:t>Outreach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55E15-8CF1-F832-26BA-BF2FB80A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0" y="1790700"/>
            <a:ext cx="460716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F3131-2B86-EDD4-AD49-82A60372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3C1E-39B1-4412-0853-A566D0F6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4563981"/>
            <a:ext cx="10439400" cy="1159039"/>
          </a:xfrm>
        </p:spPr>
        <p:txBody>
          <a:bodyPr>
            <a:noAutofit/>
          </a:bodyPr>
          <a:lstStyle/>
          <a:p>
            <a:r>
              <a:rPr lang="en-US" sz="8000" dirty="0"/>
              <a:t>BUSINESS REMINDERS</a:t>
            </a:r>
          </a:p>
        </p:txBody>
      </p:sp>
    </p:spTree>
    <p:extLst>
      <p:ext uri="{BB962C8B-B14F-4D97-AF65-F5344CB8AC3E}">
        <p14:creationId xmlns:p14="http://schemas.microsoft.com/office/powerpoint/2010/main" val="322258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64EB-FC1B-E033-7B47-15725521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526461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EDFA-3D28-A5FF-D057-C6EDF8DC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285750">
              <a:buClr>
                <a:srgbClr val="E85D75"/>
              </a:buClr>
            </a:pPr>
            <a:r>
              <a:rPr lang="en-US" b="1" dirty="0"/>
              <a:t>Submit accurate monthly invoices to the LBCHP business office e-mail address (lbchpbusiness@lsuhsc.edu) by the 15th of each month</a:t>
            </a:r>
            <a:r>
              <a:rPr lang="en-US" dirty="0"/>
              <a:t>; final invoice will be due July 7, 2026 (date subject to change);  </a:t>
            </a:r>
          </a:p>
          <a:p>
            <a:pPr marL="628650" indent="-285750">
              <a:buClr>
                <a:srgbClr val="E85D75"/>
              </a:buClr>
            </a:pPr>
            <a:r>
              <a:rPr lang="en-US" dirty="0"/>
              <a:t>Submit invoices with all necessary </a:t>
            </a:r>
            <a:r>
              <a:rPr lang="en-US" b="1" dirty="0"/>
              <a:t>supporting documents</a:t>
            </a:r>
            <a:r>
              <a:rPr lang="en-US" dirty="0"/>
              <a:t>;</a:t>
            </a:r>
          </a:p>
          <a:p>
            <a:pPr marL="628650" indent="-285750">
              <a:buClr>
                <a:srgbClr val="E85D75"/>
              </a:buClr>
            </a:pPr>
            <a:r>
              <a:rPr lang="en-US" dirty="0"/>
              <a:t>Submit invoices using only the </a:t>
            </a:r>
            <a:r>
              <a:rPr lang="en-US" b="1" dirty="0"/>
              <a:t>LBCHP-provided template </a:t>
            </a:r>
            <a:r>
              <a:rPr lang="en-US" dirty="0"/>
              <a:t>for the facility; </a:t>
            </a:r>
          </a:p>
          <a:p>
            <a:pPr marL="628650" indent="-285750">
              <a:buClr>
                <a:srgbClr val="E85D75"/>
              </a:buClr>
            </a:pPr>
            <a:r>
              <a:rPr lang="en-US" b="1" dirty="0"/>
              <a:t>Communicate with the LBCHP business office to resolve issues </a:t>
            </a:r>
            <a:r>
              <a:rPr lang="en-US" dirty="0"/>
              <a:t>with invoices or contracting; and</a:t>
            </a:r>
          </a:p>
          <a:p>
            <a:pPr marL="628650" indent="-285750">
              <a:buClr>
                <a:srgbClr val="E85D75"/>
              </a:buClr>
            </a:pPr>
            <a:r>
              <a:rPr lang="en-US" b="1" dirty="0"/>
              <a:t>Contact the LBCHP business office as early as possible with any invoice/contract questions</a:t>
            </a:r>
            <a:r>
              <a:rPr lang="en-US" dirty="0"/>
              <a:t> (e.g. reimbursable supplies).</a:t>
            </a:r>
          </a:p>
        </p:txBody>
      </p:sp>
    </p:spTree>
    <p:extLst>
      <p:ext uri="{BB962C8B-B14F-4D97-AF65-F5344CB8AC3E}">
        <p14:creationId xmlns:p14="http://schemas.microsoft.com/office/powerpoint/2010/main" val="136764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6582-AC55-97B8-D76A-B43122DB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526461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4C99-67CC-C67A-6B8C-2F33EB9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85D75"/>
              </a:buClr>
            </a:pPr>
            <a:r>
              <a:rPr lang="en-US" dirty="0"/>
              <a:t>Additional professional development opportunities coming this year!</a:t>
            </a:r>
          </a:p>
          <a:p>
            <a:pPr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LBCHP Manual can be found on LBCHP.org.</a:t>
            </a:r>
          </a:p>
          <a:p>
            <a:pPr>
              <a:lnSpc>
                <a:spcPct val="150000"/>
              </a:lnSpc>
              <a:buClr>
                <a:srgbClr val="E85D75"/>
              </a:buClr>
            </a:pPr>
            <a:r>
              <a:rPr lang="en-US" dirty="0"/>
              <a:t>Quarter 2 Check-in Calls will be scheduled soon.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4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7AD4-A0D3-3FCC-5C25-A8E470F9B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241E-37DE-2986-7825-600AD088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350" y="4563981"/>
            <a:ext cx="2781300" cy="1159039"/>
          </a:xfrm>
        </p:spPr>
        <p:txBody>
          <a:bodyPr>
            <a:noAutofit/>
          </a:bodyPr>
          <a:lstStyle/>
          <a:p>
            <a:r>
              <a:rPr lang="en-US" sz="8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1545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D148-2233-FBBC-1775-512467EF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23900"/>
            <a:ext cx="11755828" cy="13092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300" dirty="0">
                <a:solidFill>
                  <a:srgbClr val="E85D75"/>
                </a:solidFill>
              </a:rPr>
              <a:t>YEAR 4 FOCUS</a:t>
            </a:r>
            <a:br>
              <a:rPr lang="en-US" sz="4800" dirty="0">
                <a:solidFill>
                  <a:srgbClr val="E85D75"/>
                </a:solidFill>
              </a:rPr>
            </a:br>
            <a:r>
              <a:rPr lang="en-US" sz="3300" dirty="0"/>
              <a:t>Grant Year</a:t>
            </a:r>
            <a:r>
              <a:rPr lang="en-US" sz="3300" b="0" dirty="0"/>
              <a:t>: 6/30/25-6/29/26 (Grant period: 6/30/22-6/29/27)</a:t>
            </a:r>
            <a:endParaRPr lang="en-US" sz="4800" b="0" dirty="0">
              <a:solidFill>
                <a:srgbClr val="E85D7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CF0C-7EE0-E0CB-6BAA-3888F212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400300"/>
            <a:ext cx="11755829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/>
              <a:t>Priorities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SzPts val="2200"/>
            </a:pPr>
            <a:r>
              <a:rPr lang="en-US" sz="3000" dirty="0"/>
              <a:t>Increase service delivery to uninsured and underinsured women.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SzPts val="2200"/>
              <a:buNone/>
            </a:pP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SzPts val="2200"/>
            </a:pPr>
            <a:r>
              <a:rPr lang="en-US" sz="3000" dirty="0"/>
              <a:t>Continue to partner with existing providers and identify new providers in target areas of the state.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SzPts val="2200"/>
              <a:buNone/>
            </a:pP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</a:pPr>
            <a:r>
              <a:rPr lang="en-US" sz="3000" dirty="0"/>
              <a:t>Enhance outreach efforts to link/refer women in the community to LBCHP clinical services.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None/>
            </a:pPr>
            <a:endParaRPr lang="en-US" sz="3000" dirty="0"/>
          </a:p>
          <a:p>
            <a:pPr marL="131445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Expand partnerships with community-based groups serving populations of focus.</a:t>
            </a:r>
          </a:p>
          <a:p>
            <a:pPr marL="131445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85D75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Increase communications and marketing efforts</a:t>
            </a:r>
          </a:p>
        </p:txBody>
      </p:sp>
    </p:spTree>
    <p:extLst>
      <p:ext uri="{BB962C8B-B14F-4D97-AF65-F5344CB8AC3E}">
        <p14:creationId xmlns:p14="http://schemas.microsoft.com/office/powerpoint/2010/main" val="2980038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0D0F-DB0B-C50E-1626-0D7D0D05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386" y="826146"/>
            <a:ext cx="8354414" cy="1309277"/>
          </a:xfrm>
        </p:spPr>
        <p:txBody>
          <a:bodyPr>
            <a:normAutofit/>
          </a:bodyPr>
          <a:lstStyle/>
          <a:p>
            <a:r>
              <a:rPr lang="en-US" sz="4800" dirty="0"/>
              <a:t>LEARN MORE ABOUT LBCHP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CF3C-9303-2B77-7913-A28F4912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77334"/>
            <a:ext cx="2971800" cy="6069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1-888-599-1073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EFB12-1919-75C1-AEA2-B72635B8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119207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A9E88-0D58-A793-5185-B1CC1E9EE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70311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2080F-85C2-7A9E-ED94-6F4E3A039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21416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2D9D7-92B1-22AA-31A5-4DC4C0EA2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r="7469" b="14937"/>
          <a:stretch/>
        </p:blipFill>
        <p:spPr>
          <a:xfrm>
            <a:off x="3276600" y="36725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72D78-7D14-26DE-C590-DF90723B1D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4" t="10687" r="18595" b="25196"/>
          <a:stretch/>
        </p:blipFill>
        <p:spPr>
          <a:xfrm>
            <a:off x="3284989" y="2523626"/>
            <a:ext cx="897623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8C9FEB-72B1-B2F8-178B-CD673154CF90}"/>
              </a:ext>
            </a:extLst>
          </p:cNvPr>
          <p:cNvSpPr txBox="1">
            <a:spLocks/>
          </p:cNvSpPr>
          <p:nvPr/>
        </p:nvSpPr>
        <p:spPr>
          <a:xfrm>
            <a:off x="4572000" y="3826229"/>
            <a:ext cx="2209800" cy="60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LBCHP.org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167C73-FE1A-1C7E-4910-81C3CC9DBDDE}"/>
              </a:ext>
            </a:extLst>
          </p:cNvPr>
          <p:cNvSpPr txBox="1">
            <a:spLocks/>
          </p:cNvSpPr>
          <p:nvPr/>
        </p:nvSpPr>
        <p:spPr>
          <a:xfrm>
            <a:off x="4495800" y="4975124"/>
            <a:ext cx="3352800" cy="60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en-US" dirty="0"/>
              <a:t>@LouisianaCancer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DC3C2D-D105-5073-2594-B2BCE92C6724}"/>
              </a:ext>
            </a:extLst>
          </p:cNvPr>
          <p:cNvSpPr txBox="1">
            <a:spLocks/>
          </p:cNvSpPr>
          <p:nvPr/>
        </p:nvSpPr>
        <p:spPr>
          <a:xfrm>
            <a:off x="4495800" y="6124019"/>
            <a:ext cx="5257800" cy="60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en-US" dirty="0"/>
              <a:t>@LouisianaCancerPrevention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030A3B-333F-4188-3D1D-5FA571950B10}"/>
              </a:ext>
            </a:extLst>
          </p:cNvPr>
          <p:cNvSpPr txBox="1">
            <a:spLocks/>
          </p:cNvSpPr>
          <p:nvPr/>
        </p:nvSpPr>
        <p:spPr>
          <a:xfrm>
            <a:off x="4495800" y="7272915"/>
            <a:ext cx="8763000" cy="60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3333"/>
                </a:solidFill>
                <a:latin typeface="Glacial Indifference" panose="0000080000000000000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Louisiana Cancer Prevention &amp; Control Programs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D40CF4-E28A-3D29-01E7-C8FE2C210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8862" r="2500" b="21218"/>
          <a:stretch/>
        </p:blipFill>
        <p:spPr>
          <a:xfrm>
            <a:off x="10778838" y="1730396"/>
            <a:ext cx="6781800" cy="50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487F-99B0-75F9-B5FE-9B8B22F3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E85D75"/>
                </a:solidFill>
              </a:rPr>
              <a:t>LBCHP SERVICE TRENDS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A6ED2-7914-3ED2-5613-E1A2BE2554B6}"/>
              </a:ext>
            </a:extLst>
          </p:cNvPr>
          <p:cNvGrpSpPr/>
          <p:nvPr/>
        </p:nvGrpSpPr>
        <p:grpSpPr>
          <a:xfrm>
            <a:off x="647700" y="1750017"/>
            <a:ext cx="16992600" cy="8191500"/>
            <a:chOff x="838200" y="1295402"/>
            <a:chExt cx="10851502" cy="4928117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00EFC72-2B30-8CC7-33A2-332EE1D9097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6932392"/>
                </p:ext>
              </p:extLst>
            </p:nvPr>
          </p:nvGraphicFramePr>
          <p:xfrm>
            <a:off x="838200" y="1295402"/>
            <a:ext cx="10851502" cy="4928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DCCB4A-F5DC-A9D2-CC0F-F1714AF3CE0F}"/>
                </a:ext>
              </a:extLst>
            </p:cNvPr>
            <p:cNvSpPr txBox="1"/>
            <p:nvPr/>
          </p:nvSpPr>
          <p:spPr>
            <a:xfrm>
              <a:off x="6323327" y="2311987"/>
              <a:ext cx="1007706" cy="38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Medicaid Expansion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60142C-2DC9-0BF4-1879-42F2813C7D3B}"/>
                </a:ext>
              </a:extLst>
            </p:cNvPr>
            <p:cNvCxnSpPr/>
            <p:nvPr/>
          </p:nvCxnSpPr>
          <p:spPr>
            <a:xfrm>
              <a:off x="7446380" y="3272841"/>
              <a:ext cx="0" cy="2239347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A1DE48-43A8-7320-EBCE-027466246FAF}"/>
                </a:ext>
              </a:extLst>
            </p:cNvPr>
            <p:cNvSpPr txBox="1"/>
            <p:nvPr/>
          </p:nvSpPr>
          <p:spPr>
            <a:xfrm>
              <a:off x="6942527" y="3011231"/>
              <a:ext cx="1007706" cy="22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PN Only Start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AF66AF-7D2A-32BD-EB46-742750BE731A}"/>
                </a:ext>
              </a:extLst>
            </p:cNvPr>
            <p:cNvSpPr txBox="1"/>
            <p:nvPr/>
          </p:nvSpPr>
          <p:spPr>
            <a:xfrm>
              <a:off x="8158064" y="3759459"/>
              <a:ext cx="793101" cy="22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COVID-19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97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C763-6173-DC0A-CA30-0E4CDD1C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19100"/>
            <a:ext cx="11755828" cy="130927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85D75"/>
                </a:solidFill>
              </a:rPr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759F-4825-5C0D-C510-AC418AC3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945715"/>
            <a:ext cx="6695516" cy="670298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HPV Self-Collection</a:t>
            </a:r>
          </a:p>
          <a:p>
            <a:pPr marL="114300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FDA approved</a:t>
            </a:r>
          </a:p>
          <a:p>
            <a:pPr marL="114300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CDC allows reimbursement(in-clinic only)</a:t>
            </a:r>
          </a:p>
          <a:p>
            <a:pPr marL="1143000"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Educational materials</a:t>
            </a:r>
          </a:p>
          <a:p>
            <a:pPr marL="403225"/>
            <a:r>
              <a:rPr lang="en-US" b="1" dirty="0"/>
              <a:t>Partnership with </a:t>
            </a:r>
            <a:r>
              <a:rPr lang="en-US" b="1" dirty="0" err="1"/>
              <a:t>Cervivor</a:t>
            </a:r>
            <a:r>
              <a:rPr lang="en-US" b="1" dirty="0"/>
              <a:t>, Inc.</a:t>
            </a:r>
          </a:p>
          <a:p>
            <a:pPr marL="12033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Communities of Color Retreat in New Orleans on October 17</a:t>
            </a:r>
            <a:r>
              <a:rPr lang="en-US" baseline="30000" dirty="0"/>
              <a:t>th</a:t>
            </a:r>
            <a:r>
              <a:rPr lang="en-US" dirty="0"/>
              <a:t> for cervical cancer survivors.</a:t>
            </a:r>
          </a:p>
          <a:p>
            <a:pPr marL="12033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Community screening event on October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E0CB6-EC62-821D-57CD-7932143C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1" r="762"/>
          <a:stretch>
            <a:fillRect/>
          </a:stretch>
        </p:blipFill>
        <p:spPr>
          <a:xfrm rot="21359017">
            <a:off x="10382129" y="2102275"/>
            <a:ext cx="6179867" cy="4545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98DF1-ECC9-173E-427C-09EE82ED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3" t="1014" r="857"/>
          <a:stretch>
            <a:fillRect/>
          </a:stretch>
        </p:blipFill>
        <p:spPr>
          <a:xfrm rot="582249">
            <a:off x="13144221" y="1716768"/>
            <a:ext cx="4094768" cy="531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9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8361-FEA1-9BBB-D007-522B2677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563980"/>
            <a:ext cx="10972799" cy="1159039"/>
          </a:xfrm>
        </p:spPr>
        <p:txBody>
          <a:bodyPr>
            <a:noAutofit/>
          </a:bodyPr>
          <a:lstStyle/>
          <a:p>
            <a:r>
              <a:rPr lang="en-US" sz="8000" dirty="0"/>
              <a:t>FY26 DATA SUMMARY</a:t>
            </a:r>
          </a:p>
        </p:txBody>
      </p:sp>
    </p:spTree>
    <p:extLst>
      <p:ext uri="{BB962C8B-B14F-4D97-AF65-F5344CB8AC3E}">
        <p14:creationId xmlns:p14="http://schemas.microsoft.com/office/powerpoint/2010/main" val="14268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8EB9F9-9F53-AB11-50DE-8866DC242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62651"/>
              </p:ext>
            </p:extLst>
          </p:nvPr>
        </p:nvGraphicFramePr>
        <p:xfrm>
          <a:off x="493776" y="647700"/>
          <a:ext cx="17300448" cy="921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1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F09A37D-1482-FB05-C6F7-4ABAC8B01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197028"/>
              </p:ext>
            </p:extLst>
          </p:nvPr>
        </p:nvGraphicFramePr>
        <p:xfrm>
          <a:off x="609600" y="800100"/>
          <a:ext cx="17300448" cy="921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77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EEF7FD-A865-A366-C55D-654B47BF9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285537"/>
              </p:ext>
            </p:extLst>
          </p:nvPr>
        </p:nvGraphicFramePr>
        <p:xfrm>
          <a:off x="987552" y="647700"/>
          <a:ext cx="17300448" cy="921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87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1442</Words>
  <Application>Microsoft Office PowerPoint</Application>
  <PresentationFormat>Custom</PresentationFormat>
  <Paragraphs>167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Glacial Indifference Bold</vt:lpstr>
      <vt:lpstr>Aptos</vt:lpstr>
      <vt:lpstr>Courier New</vt:lpstr>
      <vt:lpstr>Century Gothic</vt:lpstr>
      <vt:lpstr>Calibri</vt:lpstr>
      <vt:lpstr>Arial</vt:lpstr>
      <vt:lpstr>Glacial Indifference</vt:lpstr>
      <vt:lpstr>Office Theme</vt:lpstr>
      <vt:lpstr>YEAR 4 KICK-OFF</vt:lpstr>
      <vt:lpstr>AGENDA</vt:lpstr>
      <vt:lpstr>YEAR 4 FOCUS Grant Year: 6/30/25-6/29/26 (Grant period: 6/30/22-6/29/27)</vt:lpstr>
      <vt:lpstr>LBCHP SERVICE TRENDS</vt:lpstr>
      <vt:lpstr>PROGRAM UPDATES</vt:lpstr>
      <vt:lpstr>FY26 DATA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BREAST CANCER IN LA</vt:lpstr>
      <vt:lpstr>CERVICAL CANCER IN LA</vt:lpstr>
      <vt:lpstr>DATA ENTRY &amp; PATIENT NAVIGATION REMINDERS</vt:lpstr>
      <vt:lpstr>DATA ENTRY REMINDERS</vt:lpstr>
      <vt:lpstr>NAVIGATION REMINDERS</vt:lpstr>
      <vt:lpstr>REDCAP REMINDERS</vt:lpstr>
      <vt:lpstr>COMMUNICATIONS &amp; OUTREACH</vt:lpstr>
      <vt:lpstr>MARKETING MILESTONES</vt:lpstr>
      <vt:lpstr>TRACKING &amp; GETTING CREDIT</vt:lpstr>
      <vt:lpstr>SAMPLE ANNUAL MM ACTIVITIES</vt:lpstr>
      <vt:lpstr>DUE DATES</vt:lpstr>
      <vt:lpstr>BREAST CANCER AWARENESS MONTH</vt:lpstr>
      <vt:lpstr>BUSINESS REMINDERS</vt:lpstr>
      <vt:lpstr>REMINDERS</vt:lpstr>
      <vt:lpstr>ON THE HORIZON</vt:lpstr>
      <vt:lpstr>Q&amp;A</vt:lpstr>
      <vt:lpstr>LEARN MORE ABOUT LBCHP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LBCHP POWER POINT TEMPLATE</dc:title>
  <dc:creator>Pineda Gonzalez-Rubio, Leiana J.</dc:creator>
  <cp:lastModifiedBy>Pereira, Malesa</cp:lastModifiedBy>
  <cp:revision>6</cp:revision>
  <dcterms:created xsi:type="dcterms:W3CDTF">2006-08-16T00:00:00Z</dcterms:created>
  <dcterms:modified xsi:type="dcterms:W3CDTF">2025-09-11T20:32:42Z</dcterms:modified>
  <dc:identifier>DAGqiSKH3mE</dc:identifier>
</cp:coreProperties>
</file>